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7560450" cx="100806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Paul Uithol"/>
  <p:cmAuthor clrIdx="1" id="1" initials="" lastIdx="1" name="Geoffrey Katereg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notesMaster" Target="notesMasters/notesMaster.xml"/><Relationship Id="rId7" Type="http://schemas.openxmlformats.org/officeDocument/2006/relationships/slide" Target="slides/slide.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We'd need updated install files</p:text>
  </p:cm>
  <p:cm authorId="1" idx="1">
    <p:pos x="6000" y="100"/>
    <p:text>Downloaded the latest version of JOSM 9060, hope that will work fine</p:text>
  </p:cm>
  <p:cm authorId="0" idx="2">
    <p:pos x="6000" y="200"/>
    <p:text>It should, but also a new Java installer + new plugin files. So we can make a bundle like we had in Dar</p:text>
  </p:cm>
</p:cmLst>
</file>

<file path=ppt/notesMasters/_rels/notesMaster.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 name="Shape 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 name="Shape 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8" name="Shape 15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5" name="Shape 1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3" name="Shape 1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0" name="Shape 1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7" name="Shape 1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3" name="Shape 2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0" name="Shape 21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5" name="Shape 22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1" name="Shape 23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7" name="Shape 2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3" name="Shape 2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1" name="Shape 2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9" name="Shape 2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273" name="Shape 273"/>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281" name="Shape 28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287" name="Shape 287"/>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295" name="Shape 295"/>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3" name="Shape 1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01" name="Shape 30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11" name="Shape 31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20" name="Shape 320"/>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28" name="Shape 328"/>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36" name="Shape 336"/>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44" name="Shape 344"/>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52" name="Shape 352"/>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60" name="Shape 360"/>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66" name="Shape 366"/>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73" name="Shape 373"/>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9" name="Shape 1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79" name="Shape 379"/>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395" name="Shape 395"/>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401" name="Shape 40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414" name="Shape 414"/>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441" name="Shape 44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4" name="Shape 1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466" name="Shape 466"/>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685786" y="4343386"/>
            <a:ext cx="5486399" cy="4114800"/>
          </a:xfrm>
          <a:prstGeom prst="rect">
            <a:avLst/>
          </a:prstGeom>
          <a:noFill/>
          <a:ln>
            <a:noFill/>
          </a:ln>
        </p:spPr>
        <p:txBody>
          <a:bodyPr anchorCtr="0" anchor="ctr" bIns="81475" lIns="81475" rIns="81475" tIns="81475">
            <a:noAutofit/>
          </a:bodyPr>
          <a:lstStyle/>
          <a:p>
            <a:pPr lvl="0">
              <a:spcBef>
                <a:spcPts val="0"/>
              </a:spcBef>
              <a:buNone/>
            </a:pPr>
            <a:r>
              <a:t/>
            </a:r>
            <a:endParaRPr/>
          </a:p>
        </p:txBody>
      </p:sp>
      <p:sp>
        <p:nvSpPr>
          <p:cNvPr id="485" name="Shape 485"/>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786" y="4343386"/>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0" name="Shape 1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786" y="4343386"/>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1143454" y="685795"/>
            <a:ext cx="45717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786" y="4343386"/>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5" name="Shape 1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3" name="Shape 1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0" name="Shape 15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756046" y="2327360"/>
            <a:ext cx="8568599" cy="1704900"/>
          </a:xfrm>
          <a:prstGeom prst="rect">
            <a:avLst/>
          </a:prstGeom>
        </p:spPr>
        <p:txBody>
          <a:bodyPr anchorCtr="0" anchor="b" bIns="100800" lIns="100800" rIns="100800" tIns="100800"/>
          <a:lstStyle>
            <a:lvl1pPr lvl="0" algn="ctr">
              <a:spcBef>
                <a:spcPts val="0"/>
              </a:spcBef>
              <a:buSzPct val="100000"/>
              <a:defRPr sz="5300"/>
            </a:lvl1pPr>
            <a:lvl2pPr lvl="1" algn="ctr">
              <a:spcBef>
                <a:spcPts val="0"/>
              </a:spcBef>
              <a:buSzPct val="100000"/>
              <a:defRPr sz="5300"/>
            </a:lvl2pPr>
            <a:lvl3pPr lvl="2" algn="ctr">
              <a:spcBef>
                <a:spcPts val="0"/>
              </a:spcBef>
              <a:buSzPct val="100000"/>
              <a:defRPr sz="5300"/>
            </a:lvl3pPr>
            <a:lvl4pPr lvl="3" algn="ctr">
              <a:spcBef>
                <a:spcPts val="0"/>
              </a:spcBef>
              <a:buSzPct val="100000"/>
              <a:defRPr sz="5300"/>
            </a:lvl4pPr>
            <a:lvl5pPr lvl="4" algn="ctr">
              <a:spcBef>
                <a:spcPts val="0"/>
              </a:spcBef>
              <a:buSzPct val="100000"/>
              <a:defRPr sz="5300"/>
            </a:lvl5pPr>
            <a:lvl6pPr lvl="5" algn="ctr">
              <a:spcBef>
                <a:spcPts val="0"/>
              </a:spcBef>
              <a:buSzPct val="100000"/>
              <a:defRPr sz="5300"/>
            </a:lvl6pPr>
            <a:lvl7pPr lvl="6" algn="ctr">
              <a:spcBef>
                <a:spcPts val="0"/>
              </a:spcBef>
              <a:buSzPct val="100000"/>
              <a:defRPr sz="5300"/>
            </a:lvl7pPr>
            <a:lvl8pPr lvl="7" algn="ctr">
              <a:spcBef>
                <a:spcPts val="0"/>
              </a:spcBef>
              <a:buSzPct val="100000"/>
              <a:defRPr sz="5300"/>
            </a:lvl8pPr>
            <a:lvl9pPr lvl="8" algn="ctr">
              <a:spcBef>
                <a:spcPts val="0"/>
              </a:spcBef>
              <a:buSzPct val="100000"/>
              <a:defRPr sz="5300"/>
            </a:lvl9pPr>
          </a:lstStyle>
          <a:p/>
        </p:txBody>
      </p:sp>
      <p:sp>
        <p:nvSpPr>
          <p:cNvPr id="11" name="Shape 11"/>
          <p:cNvSpPr txBox="1"/>
          <p:nvPr>
            <p:ph idx="1" type="subTitle"/>
          </p:nvPr>
        </p:nvSpPr>
        <p:spPr>
          <a:xfrm>
            <a:off x="756046" y="4174605"/>
            <a:ext cx="8568599" cy="1153499"/>
          </a:xfrm>
          <a:prstGeom prst="rect">
            <a:avLst/>
          </a:prstGeom>
        </p:spPr>
        <p:txBody>
          <a:bodyPr anchorCtr="0" anchor="t" bIns="100800" lIns="100800" rIns="100800" tIns="10080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300">
                <a:solidFill>
                  <a:schemeClr val="dk2"/>
                </a:solidFill>
              </a:defRPr>
            </a:lvl2pPr>
            <a:lvl3pPr lvl="2" algn="ctr">
              <a:spcBef>
                <a:spcPts val="0"/>
              </a:spcBef>
              <a:buClr>
                <a:schemeClr val="dk2"/>
              </a:buClr>
              <a:buSzPct val="100000"/>
              <a:buNone/>
              <a:defRPr sz="3300">
                <a:solidFill>
                  <a:schemeClr val="dk2"/>
                </a:solidFill>
              </a:defRPr>
            </a:lvl3pPr>
            <a:lvl4pPr lvl="3" algn="ctr">
              <a:spcBef>
                <a:spcPts val="0"/>
              </a:spcBef>
              <a:buClr>
                <a:schemeClr val="dk2"/>
              </a:buClr>
              <a:buSzPct val="100000"/>
              <a:buNone/>
              <a:defRPr sz="3300">
                <a:solidFill>
                  <a:schemeClr val="dk2"/>
                </a:solidFill>
              </a:defRPr>
            </a:lvl4pPr>
            <a:lvl5pPr lvl="4" algn="ctr">
              <a:spcBef>
                <a:spcPts val="0"/>
              </a:spcBef>
              <a:buClr>
                <a:schemeClr val="dk2"/>
              </a:buClr>
              <a:buSzPct val="100000"/>
              <a:buNone/>
              <a:defRPr sz="3300">
                <a:solidFill>
                  <a:schemeClr val="dk2"/>
                </a:solidFill>
              </a:defRPr>
            </a:lvl5pPr>
            <a:lvl6pPr lvl="5" algn="ctr">
              <a:spcBef>
                <a:spcPts val="0"/>
              </a:spcBef>
              <a:buClr>
                <a:schemeClr val="dk2"/>
              </a:buClr>
              <a:buSzPct val="100000"/>
              <a:buNone/>
              <a:defRPr sz="3300">
                <a:solidFill>
                  <a:schemeClr val="dk2"/>
                </a:solidFill>
              </a:defRPr>
            </a:lvl6pPr>
            <a:lvl7pPr lvl="6" algn="ctr">
              <a:spcBef>
                <a:spcPts val="0"/>
              </a:spcBef>
              <a:buClr>
                <a:schemeClr val="dk2"/>
              </a:buClr>
              <a:buSzPct val="100000"/>
              <a:buNone/>
              <a:defRPr sz="3300">
                <a:solidFill>
                  <a:schemeClr val="dk2"/>
                </a:solidFill>
              </a:defRPr>
            </a:lvl7pPr>
            <a:lvl8pPr lvl="7" algn="ctr">
              <a:spcBef>
                <a:spcPts val="0"/>
              </a:spcBef>
              <a:buClr>
                <a:schemeClr val="dk2"/>
              </a:buClr>
              <a:buSzPct val="100000"/>
              <a:buNone/>
              <a:defRPr sz="3300">
                <a:solidFill>
                  <a:schemeClr val="dk2"/>
                </a:solidFill>
              </a:defRPr>
            </a:lvl8pPr>
            <a:lvl9pPr lvl="8" algn="ctr">
              <a:spcBef>
                <a:spcPts val="0"/>
              </a:spcBef>
              <a:buClr>
                <a:schemeClr val="dk2"/>
              </a:buClr>
              <a:buSzPct val="100000"/>
              <a:buNone/>
              <a:defRPr sz="3300">
                <a:solidFill>
                  <a:schemeClr val="dk2"/>
                </a:solidFill>
              </a:defRPr>
            </a:lvl9pPr>
          </a:lstStyle>
          <a:p/>
        </p:txBody>
      </p:sp>
      <p:sp>
        <p:nvSpPr>
          <p:cNvPr id="12" name="Shape 12"/>
          <p:cNvSpPr txBox="1"/>
          <p:nvPr>
            <p:ph idx="12" type="sldNum"/>
          </p:nvPr>
        </p:nvSpPr>
        <p:spPr>
          <a:xfrm>
            <a:off x="9433267" y="6981823"/>
            <a:ext cx="604800" cy="578400"/>
          </a:xfrm>
          <a:prstGeom prst="rect">
            <a:avLst/>
          </a:prstGeom>
        </p:spPr>
        <p:txBody>
          <a:bodyPr anchorCtr="0" anchor="ctr" bIns="100800" lIns="100800" rIns="100800" tIns="1008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504025" y="302772"/>
            <a:ext cx="9072599" cy="865500"/>
          </a:xfrm>
          <a:prstGeom prst="rect">
            <a:avLst/>
          </a:prstGeom>
        </p:spPr>
        <p:txBody>
          <a:bodyPr anchorCtr="0" anchor="b" bIns="100800" lIns="100800" rIns="100800" tIns="100800"/>
          <a:lstStyle>
            <a:lvl1pPr lvl="0" algn="ctr">
              <a:spcBef>
                <a:spcPts val="0"/>
              </a:spcBef>
              <a:buSzPct val="100000"/>
              <a:defRPr b="0" sz="30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504025" y="1509349"/>
            <a:ext cx="9072599" cy="5731200"/>
          </a:xfrm>
          <a:prstGeom prst="rect">
            <a:avLst/>
          </a:prstGeom>
        </p:spPr>
        <p:txBody>
          <a:bodyPr anchorCtr="0" anchor="t" bIns="100800" lIns="100800" rIns="100800" tIns="100800"/>
          <a:lstStyle>
            <a:lvl1pPr lvl="0">
              <a:spcBef>
                <a:spcPts val="0"/>
              </a:spcBef>
              <a:buSzPct val="100000"/>
              <a:defRPr sz="2600"/>
            </a:lvl1pPr>
            <a:lvl2pPr lvl="1">
              <a:spcBef>
                <a:spcPts val="0"/>
              </a:spcBef>
              <a:buSzPct val="100000"/>
              <a:defRPr sz="2200"/>
            </a:lvl2pPr>
            <a:lvl3pPr lvl="2">
              <a:spcBef>
                <a:spcPts val="0"/>
              </a:spcBef>
              <a:buSzPct val="100000"/>
              <a:defRPr sz="20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9433267" y="6981823"/>
            <a:ext cx="604800" cy="578400"/>
          </a:xfrm>
          <a:prstGeom prst="rect">
            <a:avLst/>
          </a:prstGeom>
        </p:spPr>
        <p:txBody>
          <a:bodyPr anchorCtr="0" anchor="ctr" bIns="100800" lIns="100800" rIns="100800" tIns="1008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49" name="Shape 49"/>
        <p:cNvGrpSpPr/>
        <p:nvPr/>
      </p:nvGrpSpPr>
      <p:grpSpPr>
        <a:xfrm>
          <a:off x="0" y="0"/>
          <a:ext cx="0" cy="0"/>
          <a:chOff x="0" y="0"/>
          <a:chExt cx="0" cy="0"/>
        </a:xfrm>
      </p:grpSpPr>
      <p:sp>
        <p:nvSpPr>
          <p:cNvPr id="50" name="Shape 50"/>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51" name="Shape 51"/>
          <p:cNvSpPr txBox="1"/>
          <p:nvPr>
            <p:ph idx="1" type="body"/>
          </p:nvPr>
        </p:nvSpPr>
        <p:spPr>
          <a:xfrm>
            <a:off x="504000" y="1769221"/>
            <a:ext cx="4426800" cy="4384799"/>
          </a:xfrm>
          <a:prstGeom prst="rect">
            <a:avLst/>
          </a:prstGeom>
          <a:noFill/>
          <a:ln>
            <a:noFill/>
          </a:ln>
        </p:spPr>
        <p:txBody>
          <a:bodyPr anchorCtr="0" anchor="ctr" bIns="91425" lIns="91425" rIns="91425" tIns="91425"/>
          <a:lstStyle>
            <a:lvl1pPr lvl="0">
              <a:spcBef>
                <a:spcPts val="0"/>
              </a:spcBef>
              <a:buNone/>
              <a:defRPr/>
            </a:lvl1pPr>
          </a:lstStyle>
          <a:p/>
        </p:txBody>
      </p:sp>
      <p:sp>
        <p:nvSpPr>
          <p:cNvPr id="52" name="Shape 52"/>
          <p:cNvSpPr txBox="1"/>
          <p:nvPr>
            <p:ph idx="2" type="body"/>
          </p:nvPr>
        </p:nvSpPr>
        <p:spPr>
          <a:xfrm>
            <a:off x="5152680" y="1769221"/>
            <a:ext cx="4426800" cy="43847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3" name="Shape 53"/>
        <p:cNvGrpSpPr/>
        <p:nvPr/>
      </p:nvGrpSpPr>
      <p:grpSpPr>
        <a:xfrm>
          <a:off x="0" y="0"/>
          <a:ext cx="0" cy="0"/>
          <a:chOff x="0" y="0"/>
          <a:chExt cx="0" cy="0"/>
        </a:xfrm>
      </p:grpSpPr>
      <p:sp>
        <p:nvSpPr>
          <p:cNvPr id="54" name="Shape 54"/>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55" name="Shape 55"/>
        <p:cNvGrpSpPr/>
        <p:nvPr/>
      </p:nvGrpSpPr>
      <p:grpSpPr>
        <a:xfrm>
          <a:off x="0" y="0"/>
          <a:ext cx="0" cy="0"/>
          <a:chOff x="0" y="0"/>
          <a:chExt cx="0" cy="0"/>
        </a:xfrm>
      </p:grpSpPr>
      <p:sp>
        <p:nvSpPr>
          <p:cNvPr id="56" name="Shape 56"/>
          <p:cNvSpPr txBox="1"/>
          <p:nvPr>
            <p:ph idx="1" type="subTitle"/>
          </p:nvPr>
        </p:nvSpPr>
        <p:spPr>
          <a:xfrm>
            <a:off x="504000" y="301350"/>
            <a:ext cx="9071700" cy="58526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57" name="Shape 57"/>
        <p:cNvGrpSpPr/>
        <p:nvPr/>
      </p:nvGrpSpPr>
      <p:grpSpPr>
        <a:xfrm>
          <a:off x="0" y="0"/>
          <a:ext cx="0" cy="0"/>
          <a:chOff x="0" y="0"/>
          <a:chExt cx="0" cy="0"/>
        </a:xfrm>
      </p:grpSpPr>
      <p:sp>
        <p:nvSpPr>
          <p:cNvPr id="58" name="Shape 58"/>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59" name="Shape 59"/>
          <p:cNvSpPr txBox="1"/>
          <p:nvPr>
            <p:ph idx="1" type="body"/>
          </p:nvPr>
        </p:nvSpPr>
        <p:spPr>
          <a:xfrm>
            <a:off x="504000" y="1769221"/>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60" name="Shape 60"/>
          <p:cNvSpPr txBox="1"/>
          <p:nvPr>
            <p:ph idx="2" type="body"/>
          </p:nvPr>
        </p:nvSpPr>
        <p:spPr>
          <a:xfrm>
            <a:off x="504000" y="4059776"/>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61" name="Shape 61"/>
          <p:cNvSpPr txBox="1"/>
          <p:nvPr>
            <p:ph idx="3" type="body"/>
          </p:nvPr>
        </p:nvSpPr>
        <p:spPr>
          <a:xfrm>
            <a:off x="5152680" y="1769221"/>
            <a:ext cx="4426800" cy="43847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62" name="Shape 62"/>
        <p:cNvGrpSpPr/>
        <p:nvPr/>
      </p:nvGrpSpPr>
      <p:grpSpPr>
        <a:xfrm>
          <a:off x="0" y="0"/>
          <a:ext cx="0" cy="0"/>
          <a:chOff x="0" y="0"/>
          <a:chExt cx="0" cy="0"/>
        </a:xfrm>
      </p:grpSpPr>
      <p:sp>
        <p:nvSpPr>
          <p:cNvPr id="63" name="Shape 63"/>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64" name="Shape 64"/>
          <p:cNvSpPr txBox="1"/>
          <p:nvPr>
            <p:ph idx="1" type="body"/>
          </p:nvPr>
        </p:nvSpPr>
        <p:spPr>
          <a:xfrm>
            <a:off x="504000" y="1769221"/>
            <a:ext cx="4426800" cy="4384799"/>
          </a:xfrm>
          <a:prstGeom prst="rect">
            <a:avLst/>
          </a:prstGeom>
          <a:noFill/>
          <a:ln>
            <a:noFill/>
          </a:ln>
        </p:spPr>
        <p:txBody>
          <a:bodyPr anchorCtr="0" anchor="ctr" bIns="91425" lIns="91425" rIns="91425" tIns="91425"/>
          <a:lstStyle>
            <a:lvl1pPr lvl="0">
              <a:spcBef>
                <a:spcPts val="0"/>
              </a:spcBef>
              <a:buNone/>
              <a:defRPr/>
            </a:lvl1pPr>
          </a:lstStyle>
          <a:p/>
        </p:txBody>
      </p:sp>
      <p:sp>
        <p:nvSpPr>
          <p:cNvPr id="65" name="Shape 65"/>
          <p:cNvSpPr txBox="1"/>
          <p:nvPr>
            <p:ph idx="2" type="body"/>
          </p:nvPr>
        </p:nvSpPr>
        <p:spPr>
          <a:xfrm>
            <a:off x="5152680" y="1769221"/>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66" name="Shape 66"/>
          <p:cNvSpPr txBox="1"/>
          <p:nvPr>
            <p:ph idx="3" type="body"/>
          </p:nvPr>
        </p:nvSpPr>
        <p:spPr>
          <a:xfrm>
            <a:off x="5152680" y="4059776"/>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67" name="Shape 67"/>
        <p:cNvGrpSpPr/>
        <p:nvPr/>
      </p:nvGrpSpPr>
      <p:grpSpPr>
        <a:xfrm>
          <a:off x="0" y="0"/>
          <a:ext cx="0" cy="0"/>
          <a:chOff x="0" y="0"/>
          <a:chExt cx="0" cy="0"/>
        </a:xfrm>
      </p:grpSpPr>
      <p:sp>
        <p:nvSpPr>
          <p:cNvPr id="68" name="Shape 68"/>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69" name="Shape 69"/>
          <p:cNvSpPr txBox="1"/>
          <p:nvPr>
            <p:ph idx="1" type="body"/>
          </p:nvPr>
        </p:nvSpPr>
        <p:spPr>
          <a:xfrm>
            <a:off x="504000" y="1769221"/>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70" name="Shape 70"/>
          <p:cNvSpPr txBox="1"/>
          <p:nvPr>
            <p:ph idx="2" type="body"/>
          </p:nvPr>
        </p:nvSpPr>
        <p:spPr>
          <a:xfrm>
            <a:off x="5152680" y="1769221"/>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71" name="Shape 71"/>
          <p:cNvSpPr txBox="1"/>
          <p:nvPr>
            <p:ph idx="3" type="body"/>
          </p:nvPr>
        </p:nvSpPr>
        <p:spPr>
          <a:xfrm>
            <a:off x="504000" y="4059776"/>
            <a:ext cx="9071700" cy="2091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72" name="Shape 72"/>
        <p:cNvGrpSpPr/>
        <p:nvPr/>
      </p:nvGrpSpPr>
      <p:grpSpPr>
        <a:xfrm>
          <a:off x="0" y="0"/>
          <a:ext cx="0" cy="0"/>
          <a:chOff x="0" y="0"/>
          <a:chExt cx="0" cy="0"/>
        </a:xfrm>
      </p:grpSpPr>
      <p:sp>
        <p:nvSpPr>
          <p:cNvPr id="73" name="Shape 73"/>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74" name="Shape 74"/>
          <p:cNvSpPr txBox="1"/>
          <p:nvPr>
            <p:ph idx="1" type="body"/>
          </p:nvPr>
        </p:nvSpPr>
        <p:spPr>
          <a:xfrm>
            <a:off x="504000" y="1769221"/>
            <a:ext cx="90717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75" name="Shape 75"/>
          <p:cNvSpPr txBox="1"/>
          <p:nvPr>
            <p:ph idx="2" type="body"/>
          </p:nvPr>
        </p:nvSpPr>
        <p:spPr>
          <a:xfrm>
            <a:off x="504000" y="4059776"/>
            <a:ext cx="9071700" cy="2091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76" name="Shape 76"/>
        <p:cNvGrpSpPr/>
        <p:nvPr/>
      </p:nvGrpSpPr>
      <p:grpSpPr>
        <a:xfrm>
          <a:off x="0" y="0"/>
          <a:ext cx="0" cy="0"/>
          <a:chOff x="0" y="0"/>
          <a:chExt cx="0" cy="0"/>
        </a:xfrm>
      </p:grpSpPr>
      <p:sp>
        <p:nvSpPr>
          <p:cNvPr id="77" name="Shape 77"/>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78" name="Shape 78"/>
          <p:cNvSpPr txBox="1"/>
          <p:nvPr>
            <p:ph idx="1" type="body"/>
          </p:nvPr>
        </p:nvSpPr>
        <p:spPr>
          <a:xfrm>
            <a:off x="504000" y="1769221"/>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79" name="Shape 79"/>
          <p:cNvSpPr txBox="1"/>
          <p:nvPr>
            <p:ph idx="2" type="body"/>
          </p:nvPr>
        </p:nvSpPr>
        <p:spPr>
          <a:xfrm>
            <a:off x="5152680" y="1769221"/>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80" name="Shape 80"/>
          <p:cNvSpPr txBox="1"/>
          <p:nvPr>
            <p:ph idx="3" type="body"/>
          </p:nvPr>
        </p:nvSpPr>
        <p:spPr>
          <a:xfrm>
            <a:off x="5152680" y="4059776"/>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
        <p:nvSpPr>
          <p:cNvPr id="81" name="Shape 81"/>
          <p:cNvSpPr txBox="1"/>
          <p:nvPr>
            <p:ph idx="4" type="body"/>
          </p:nvPr>
        </p:nvSpPr>
        <p:spPr>
          <a:xfrm>
            <a:off x="504000" y="4059776"/>
            <a:ext cx="4426800" cy="2091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82" name="Shape 82"/>
        <p:cNvGrpSpPr/>
        <p:nvPr/>
      </p:nvGrpSpPr>
      <p:grpSpPr>
        <a:xfrm>
          <a:off x="0" y="0"/>
          <a:ext cx="0" cy="0"/>
          <a:chOff x="0" y="0"/>
          <a:chExt cx="0" cy="0"/>
        </a:xfrm>
      </p:grpSpPr>
      <p:sp>
        <p:nvSpPr>
          <p:cNvPr id="83" name="Shape 83"/>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84" name="Shape 84"/>
          <p:cNvSpPr txBox="1"/>
          <p:nvPr>
            <p:ph idx="1" type="body"/>
          </p:nvPr>
        </p:nvSpPr>
        <p:spPr>
          <a:xfrm>
            <a:off x="504000" y="1769221"/>
            <a:ext cx="9071700" cy="4384799"/>
          </a:xfrm>
          <a:prstGeom prst="rect">
            <a:avLst/>
          </a:prstGeom>
          <a:noFill/>
          <a:ln>
            <a:noFill/>
          </a:ln>
        </p:spPr>
        <p:txBody>
          <a:bodyPr anchorCtr="0" anchor="ctr" bIns="91425" lIns="91425" rIns="91425" tIns="91425"/>
          <a:lstStyle>
            <a:lvl1pPr lvl="0">
              <a:spcBef>
                <a:spcPts val="0"/>
              </a:spcBef>
              <a:buNone/>
              <a:defRPr/>
            </a:lvl1pPr>
          </a:lstStyle>
          <a:p/>
        </p:txBody>
      </p:sp>
      <p:sp>
        <p:nvSpPr>
          <p:cNvPr id="85" name="Shape 85"/>
          <p:cNvSpPr txBox="1"/>
          <p:nvPr>
            <p:ph idx="2" type="body"/>
          </p:nvPr>
        </p:nvSpPr>
        <p:spPr>
          <a:xfrm>
            <a:off x="504000" y="1769221"/>
            <a:ext cx="9071700" cy="4384799"/>
          </a:xfrm>
          <a:prstGeom prst="rect">
            <a:avLst/>
          </a:prstGeom>
          <a:noFill/>
          <a:ln>
            <a:noFill/>
          </a:ln>
        </p:spPr>
        <p:txBody>
          <a:bodyPr anchorCtr="0" anchor="ctr" bIns="91425" lIns="91425" rIns="91425" tIns="91425"/>
          <a:lstStyle>
            <a:lvl1pPr lvl="0">
              <a:spcBef>
                <a:spcPts val="0"/>
              </a:spcBef>
              <a:buNone/>
              <a:defRPr/>
            </a:lvl1pPr>
          </a:lstStyle>
          <a:p/>
        </p:txBody>
      </p:sp>
      <p:sp>
        <p:nvSpPr>
          <p:cNvPr id="86" name="Shape 86"/>
          <p:cNvSpPr/>
          <p:nvPr/>
        </p:nvSpPr>
        <p:spPr>
          <a:xfrm>
            <a:off x="2292119" y="1768861"/>
            <a:ext cx="5495099" cy="4384799"/>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2292119" y="1768861"/>
            <a:ext cx="5495099" cy="4384799"/>
          </a:xfrm>
          <a:prstGeom prst="rect">
            <a:avLst/>
          </a:prstGeom>
          <a:no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504031" y="302768"/>
            <a:ext cx="9072599" cy="1259999"/>
          </a:xfrm>
          <a:prstGeom prst="rect">
            <a:avLst/>
          </a:prstGeom>
        </p:spPr>
        <p:txBody>
          <a:bodyPr anchorCtr="0" anchor="b" bIns="100800" lIns="100800" rIns="100800" tIns="100800"/>
          <a:lstStyle>
            <a:lvl1pPr lvl="0" algn="ctr">
              <a:spcBef>
                <a:spcPts val="0"/>
              </a:spcBef>
              <a:buSzPct val="100000"/>
              <a:defRPr b="0" sz="30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504031" y="1764105"/>
            <a:ext cx="4403700" cy="5476500"/>
          </a:xfrm>
          <a:prstGeom prst="rect">
            <a:avLst/>
          </a:prstGeom>
        </p:spPr>
        <p:txBody>
          <a:bodyPr anchorCtr="0" anchor="t" bIns="100800" lIns="100800" rIns="100800" tIns="1008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5172905" y="1764105"/>
            <a:ext cx="4403700" cy="5476500"/>
          </a:xfrm>
          <a:prstGeom prst="rect">
            <a:avLst/>
          </a:prstGeom>
        </p:spPr>
        <p:txBody>
          <a:bodyPr anchorCtr="0" anchor="t" bIns="100800" lIns="100800" rIns="100800" tIns="1008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9433267" y="6981823"/>
            <a:ext cx="604800" cy="578400"/>
          </a:xfrm>
          <a:prstGeom prst="rect">
            <a:avLst/>
          </a:prstGeom>
        </p:spPr>
        <p:txBody>
          <a:bodyPr anchorCtr="0" anchor="ctr" bIns="100800" lIns="100800" rIns="100800" tIns="1008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504031" y="302768"/>
            <a:ext cx="9072599" cy="1259999"/>
          </a:xfrm>
          <a:prstGeom prst="rect">
            <a:avLst/>
          </a:prstGeom>
        </p:spPr>
        <p:txBody>
          <a:bodyPr anchorCtr="0" anchor="b" bIns="100800" lIns="100800" rIns="100800" tIns="100800"/>
          <a:lstStyle>
            <a:lvl1pPr lvl="0" algn="ctr">
              <a:spcBef>
                <a:spcPts val="0"/>
              </a:spcBef>
              <a:buSzPct val="100000"/>
              <a:defRPr b="0" sz="3000"/>
            </a:lvl1pPr>
            <a:lvl2pPr lvl="1" algn="ctr">
              <a:spcBef>
                <a:spcPts val="0"/>
              </a:spcBef>
              <a:buSzPct val="100000"/>
              <a:defRPr b="0" sz="3000"/>
            </a:lvl2pPr>
            <a:lvl3pPr lvl="2" algn="ctr">
              <a:spcBef>
                <a:spcPts val="0"/>
              </a:spcBef>
              <a:buSzPct val="100000"/>
              <a:defRPr b="0" sz="3000"/>
            </a:lvl3pPr>
            <a:lvl4pPr lvl="3" algn="ctr">
              <a:spcBef>
                <a:spcPts val="0"/>
              </a:spcBef>
              <a:buSzPct val="100000"/>
              <a:defRPr b="0" sz="3000"/>
            </a:lvl4pPr>
            <a:lvl5pPr lvl="4" algn="ctr">
              <a:spcBef>
                <a:spcPts val="0"/>
              </a:spcBef>
              <a:buSzPct val="100000"/>
              <a:defRPr b="0" sz="3000"/>
            </a:lvl5pPr>
            <a:lvl6pPr lvl="5" algn="ctr">
              <a:spcBef>
                <a:spcPts val="0"/>
              </a:spcBef>
              <a:buSzPct val="100000"/>
              <a:defRPr b="0" sz="3000"/>
            </a:lvl6pPr>
            <a:lvl7pPr lvl="6" algn="ctr">
              <a:spcBef>
                <a:spcPts val="0"/>
              </a:spcBef>
              <a:buSzPct val="100000"/>
              <a:defRPr b="0" sz="3000"/>
            </a:lvl7pPr>
            <a:lvl8pPr lvl="7" algn="ctr">
              <a:spcBef>
                <a:spcPts val="0"/>
              </a:spcBef>
              <a:buSzPct val="100000"/>
              <a:defRPr b="0" sz="3000"/>
            </a:lvl8pPr>
            <a:lvl9pPr lvl="8" algn="ctr">
              <a:spcBef>
                <a:spcPts val="0"/>
              </a:spcBef>
              <a:buSzPct val="100000"/>
              <a:defRPr b="0" sz="3000"/>
            </a:lvl9pPr>
          </a:lstStyle>
          <a:p/>
        </p:txBody>
      </p:sp>
      <p:sp>
        <p:nvSpPr>
          <p:cNvPr id="24" name="Shape 24"/>
          <p:cNvSpPr txBox="1"/>
          <p:nvPr>
            <p:ph idx="12" type="sldNum"/>
          </p:nvPr>
        </p:nvSpPr>
        <p:spPr>
          <a:xfrm>
            <a:off x="9433267" y="6981823"/>
            <a:ext cx="604800" cy="578400"/>
          </a:xfrm>
          <a:prstGeom prst="rect">
            <a:avLst/>
          </a:prstGeom>
        </p:spPr>
        <p:txBody>
          <a:bodyPr anchorCtr="0" anchor="ctr" bIns="100800" lIns="100800" rIns="100800" tIns="1008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504031" y="6476850"/>
            <a:ext cx="9072599" cy="763500"/>
          </a:xfrm>
          <a:prstGeom prst="rect">
            <a:avLst/>
          </a:prstGeom>
        </p:spPr>
        <p:txBody>
          <a:bodyPr anchorCtr="0" anchor="t" bIns="100800" lIns="100800" rIns="100800" tIns="100800"/>
          <a:lstStyle>
            <a:lvl1pPr lvl="0" algn="ctr">
              <a:spcBef>
                <a:spcPts val="400"/>
              </a:spcBef>
              <a:buSzPct val="100000"/>
              <a:buNone/>
              <a:defRPr sz="2000"/>
            </a:lvl1pPr>
          </a:lstStyle>
          <a:p/>
        </p:txBody>
      </p:sp>
      <p:sp>
        <p:nvSpPr>
          <p:cNvPr id="27" name="Shape 27"/>
          <p:cNvSpPr txBox="1"/>
          <p:nvPr>
            <p:ph idx="12" type="sldNum"/>
          </p:nvPr>
        </p:nvSpPr>
        <p:spPr>
          <a:xfrm>
            <a:off x="9433267" y="6981823"/>
            <a:ext cx="604800" cy="578400"/>
          </a:xfrm>
          <a:prstGeom prst="rect">
            <a:avLst/>
          </a:prstGeom>
        </p:spPr>
        <p:txBody>
          <a:bodyPr anchorCtr="0" anchor="ctr" bIns="100800" lIns="100800" rIns="100800" tIns="1008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9433267" y="6981823"/>
            <a:ext cx="604800" cy="578400"/>
          </a:xfrm>
          <a:prstGeom prst="rect">
            <a:avLst/>
          </a:prstGeom>
        </p:spPr>
        <p:txBody>
          <a:bodyPr anchorCtr="0" anchor="ctr" bIns="100800" lIns="100800" rIns="100800" tIns="1008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0" name="Shape 30"/>
        <p:cNvGrpSpPr/>
        <p:nvPr/>
      </p:nvGrpSpPr>
      <p:grpSpPr>
        <a:xfrm>
          <a:off x="0" y="0"/>
          <a:ext cx="0" cy="0"/>
          <a:chOff x="0" y="0"/>
          <a:chExt cx="0" cy="0"/>
        </a:xfrm>
      </p:grpSpPr>
      <p:sp>
        <p:nvSpPr>
          <p:cNvPr id="31" name="Shape 31"/>
          <p:cNvSpPr txBox="1"/>
          <p:nvPr>
            <p:ph type="title"/>
          </p:nvPr>
        </p:nvSpPr>
        <p:spPr>
          <a:xfrm>
            <a:off x="504031" y="301338"/>
            <a:ext cx="9072300" cy="1262100"/>
          </a:xfrm>
          <a:prstGeom prst="rect">
            <a:avLst/>
          </a:prstGeom>
          <a:noFill/>
          <a:ln>
            <a:noFill/>
          </a:ln>
        </p:spPr>
        <p:txBody>
          <a:bodyPr anchorCtr="1" anchor="ctr" bIns="100800" lIns="100800" rIns="100800" tIns="100800"/>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1" type="body"/>
          </p:nvPr>
        </p:nvSpPr>
        <p:spPr>
          <a:xfrm>
            <a:off x="504031" y="1769150"/>
            <a:ext cx="9072300" cy="4384799"/>
          </a:xfrm>
          <a:prstGeom prst="rect">
            <a:avLst/>
          </a:prstGeom>
          <a:noFill/>
          <a:ln>
            <a:noFill/>
          </a:ln>
        </p:spPr>
        <p:txBody>
          <a:bodyPr anchorCtr="1" anchor="t" bIns="100800" lIns="100800" rIns="100800" tIns="100800"/>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33" name="Shape 33"/>
          <p:cNvSpPr txBox="1"/>
          <p:nvPr>
            <p:ph idx="10" type="dt"/>
          </p:nvPr>
        </p:nvSpPr>
        <p:spPr>
          <a:xfrm>
            <a:off x="504031" y="6887586"/>
            <a:ext cx="2348400" cy="521400"/>
          </a:xfrm>
          <a:prstGeom prst="rect">
            <a:avLst/>
          </a:prstGeom>
          <a:noFill/>
          <a:ln>
            <a:noFill/>
          </a:ln>
        </p:spPr>
        <p:txBody>
          <a:bodyPr anchorCtr="1"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4" name="Shape 34"/>
          <p:cNvSpPr txBox="1"/>
          <p:nvPr>
            <p:ph idx="11" type="ftr"/>
          </p:nvPr>
        </p:nvSpPr>
        <p:spPr>
          <a:xfrm>
            <a:off x="3447573" y="6887586"/>
            <a:ext cx="3195299" cy="521400"/>
          </a:xfrm>
          <a:prstGeom prst="rect">
            <a:avLst/>
          </a:prstGeom>
          <a:noFill/>
          <a:ln>
            <a:noFill/>
          </a:ln>
        </p:spPr>
        <p:txBody>
          <a:bodyPr anchorCtr="1"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5" name="Shape 35"/>
          <p:cNvSpPr txBox="1"/>
          <p:nvPr>
            <p:ph idx="12" type="sldNum"/>
          </p:nvPr>
        </p:nvSpPr>
        <p:spPr>
          <a:xfrm>
            <a:off x="7227807" y="6887586"/>
            <a:ext cx="2348400" cy="521400"/>
          </a:xfrm>
          <a:prstGeom prst="rect">
            <a:avLst/>
          </a:prstGeom>
          <a:noFill/>
          <a:ln>
            <a:noFill/>
          </a:ln>
        </p:spPr>
        <p:txBody>
          <a:bodyPr anchorCtr="1" anchor="t" bIns="45700" lIns="91425" rIns="91425" tIns="45700">
            <a:noAutofit/>
          </a:bodyPr>
          <a:lstStyle/>
          <a:p>
            <a:pPr indent="0" lvl="0" marL="0" marR="0" rtl="0" algn="l">
              <a:spcBef>
                <a:spcPts val="0"/>
              </a:spcBef>
              <a:buSzPct val="25000"/>
              <a:buNone/>
            </a:pPr>
            <a:fld id="{00000000-1234-1234-1234-123412341234}" type="slidenum">
              <a:rPr b="0" i="0" lang="en-US"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42" name="Shape 42"/>
        <p:cNvGrpSpPr/>
        <p:nvPr/>
      </p:nvGrpSpPr>
      <p:grpSpPr>
        <a:xfrm>
          <a:off x="0" y="0"/>
          <a:ext cx="0" cy="0"/>
          <a:chOff x="0" y="0"/>
          <a:chExt cx="0" cy="0"/>
        </a:xfrm>
      </p:grpSpPr>
      <p:sp>
        <p:nvSpPr>
          <p:cNvPr id="43" name="Shape 43"/>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rtl="0">
              <a:spcBef>
                <a:spcPts val="0"/>
              </a:spcBef>
              <a:buNone/>
              <a:defRPr/>
            </a:lvl1pPr>
          </a:lstStyle>
          <a:p/>
        </p:txBody>
      </p:sp>
      <p:sp>
        <p:nvSpPr>
          <p:cNvPr id="44" name="Shape 44"/>
          <p:cNvSpPr txBox="1"/>
          <p:nvPr>
            <p:ph idx="1" type="body"/>
          </p:nvPr>
        </p:nvSpPr>
        <p:spPr>
          <a:xfrm>
            <a:off x="504000" y="1769221"/>
            <a:ext cx="9071700" cy="4384799"/>
          </a:xfrm>
          <a:prstGeom prst="rect">
            <a:avLst/>
          </a:prstGeom>
          <a:noFill/>
          <a:ln>
            <a:noFill/>
          </a:ln>
        </p:spPr>
        <p:txBody>
          <a:bodyPr anchorCtr="0" anchor="ctr" bIns="91425" lIns="91425" rIns="91425" tIns="91425"/>
          <a:lstStyle>
            <a:lvl1pPr lvl="0" rtl="0">
              <a:spcBef>
                <a:spcPts val="0"/>
              </a:spcBef>
              <a:buNone/>
              <a:defRPr/>
            </a:lvl1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45" name="Shape 4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46" name="Shape 46"/>
        <p:cNvGrpSpPr/>
        <p:nvPr/>
      </p:nvGrpSpPr>
      <p:grpSpPr>
        <a:xfrm>
          <a:off x="0" y="0"/>
          <a:ext cx="0" cy="0"/>
          <a:chOff x="0" y="0"/>
          <a:chExt cx="0" cy="0"/>
        </a:xfrm>
      </p:grpSpPr>
      <p:sp>
        <p:nvSpPr>
          <p:cNvPr id="47" name="Shape 47"/>
          <p:cNvSpPr txBox="1"/>
          <p:nvPr>
            <p:ph type="title"/>
          </p:nvPr>
        </p:nvSpPr>
        <p:spPr>
          <a:xfrm>
            <a:off x="504000" y="301350"/>
            <a:ext cx="9071700" cy="1262400"/>
          </a:xfrm>
          <a:prstGeom prst="rect">
            <a:avLst/>
          </a:prstGeom>
          <a:noFill/>
          <a:ln>
            <a:noFill/>
          </a:ln>
        </p:spPr>
        <p:txBody>
          <a:bodyPr anchorCtr="0" anchor="ctr" bIns="91425" lIns="91425" rIns="91425" tIns="91425"/>
          <a:lstStyle>
            <a:lvl1pPr lvl="0">
              <a:spcBef>
                <a:spcPts val="0"/>
              </a:spcBef>
              <a:buNone/>
              <a:defRPr/>
            </a:lvl1pPr>
          </a:lstStyle>
          <a:p/>
        </p:txBody>
      </p:sp>
      <p:sp>
        <p:nvSpPr>
          <p:cNvPr id="48" name="Shape 48"/>
          <p:cNvSpPr txBox="1"/>
          <p:nvPr>
            <p:ph idx="1" type="subTitle"/>
          </p:nvPr>
        </p:nvSpPr>
        <p:spPr>
          <a:xfrm>
            <a:off x="504000" y="1769221"/>
            <a:ext cx="9071700" cy="43850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xml"/></Relationships>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theme" Target="../theme/theme2.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504031" y="302768"/>
            <a:ext cx="9072599" cy="1259999"/>
          </a:xfrm>
          <a:prstGeom prst="rect">
            <a:avLst/>
          </a:prstGeom>
          <a:noFill/>
          <a:ln>
            <a:noFill/>
          </a:ln>
        </p:spPr>
        <p:txBody>
          <a:bodyPr anchorCtr="0" anchor="b" bIns="100800" lIns="100800" rIns="100800" tIns="100800"/>
          <a:lstStyle>
            <a:lvl1pPr lvl="0">
              <a:spcBef>
                <a:spcPts val="0"/>
              </a:spcBef>
              <a:buClr>
                <a:schemeClr val="dk1"/>
              </a:buClr>
              <a:buSzPct val="100000"/>
              <a:buNone/>
              <a:defRPr b="1" sz="4000">
                <a:solidFill>
                  <a:schemeClr val="dk1"/>
                </a:solidFill>
              </a:defRPr>
            </a:lvl1pPr>
            <a:lvl2pPr lvl="1">
              <a:spcBef>
                <a:spcPts val="0"/>
              </a:spcBef>
              <a:buClr>
                <a:schemeClr val="dk1"/>
              </a:buClr>
              <a:buSzPct val="100000"/>
              <a:buNone/>
              <a:defRPr b="1" sz="4000">
                <a:solidFill>
                  <a:schemeClr val="dk1"/>
                </a:solidFill>
              </a:defRPr>
            </a:lvl2pPr>
            <a:lvl3pPr lvl="2">
              <a:spcBef>
                <a:spcPts val="0"/>
              </a:spcBef>
              <a:buClr>
                <a:schemeClr val="dk1"/>
              </a:buClr>
              <a:buSzPct val="100000"/>
              <a:buNone/>
              <a:defRPr b="1" sz="4000">
                <a:solidFill>
                  <a:schemeClr val="dk1"/>
                </a:solidFill>
              </a:defRPr>
            </a:lvl3pPr>
            <a:lvl4pPr lvl="3">
              <a:spcBef>
                <a:spcPts val="0"/>
              </a:spcBef>
              <a:buClr>
                <a:schemeClr val="dk1"/>
              </a:buClr>
              <a:buSzPct val="100000"/>
              <a:buNone/>
              <a:defRPr b="1" sz="4000">
                <a:solidFill>
                  <a:schemeClr val="dk1"/>
                </a:solidFill>
              </a:defRPr>
            </a:lvl4pPr>
            <a:lvl5pPr lvl="4">
              <a:spcBef>
                <a:spcPts val="0"/>
              </a:spcBef>
              <a:buClr>
                <a:schemeClr val="dk1"/>
              </a:buClr>
              <a:buSzPct val="100000"/>
              <a:buNone/>
              <a:defRPr b="1" sz="4000">
                <a:solidFill>
                  <a:schemeClr val="dk1"/>
                </a:solidFill>
              </a:defRPr>
            </a:lvl5pPr>
            <a:lvl6pPr lvl="5">
              <a:spcBef>
                <a:spcPts val="0"/>
              </a:spcBef>
              <a:buClr>
                <a:schemeClr val="dk1"/>
              </a:buClr>
              <a:buSzPct val="100000"/>
              <a:buNone/>
              <a:defRPr b="1" sz="4000">
                <a:solidFill>
                  <a:schemeClr val="dk1"/>
                </a:solidFill>
              </a:defRPr>
            </a:lvl6pPr>
            <a:lvl7pPr lvl="6">
              <a:spcBef>
                <a:spcPts val="0"/>
              </a:spcBef>
              <a:buClr>
                <a:schemeClr val="dk1"/>
              </a:buClr>
              <a:buSzPct val="100000"/>
              <a:buNone/>
              <a:defRPr b="1" sz="4000">
                <a:solidFill>
                  <a:schemeClr val="dk1"/>
                </a:solidFill>
              </a:defRPr>
            </a:lvl7pPr>
            <a:lvl8pPr lvl="7">
              <a:spcBef>
                <a:spcPts val="0"/>
              </a:spcBef>
              <a:buClr>
                <a:schemeClr val="dk1"/>
              </a:buClr>
              <a:buSzPct val="100000"/>
              <a:buNone/>
              <a:defRPr b="1" sz="4000">
                <a:solidFill>
                  <a:schemeClr val="dk1"/>
                </a:solidFill>
              </a:defRPr>
            </a:lvl8pPr>
            <a:lvl9pPr lvl="8">
              <a:spcBef>
                <a:spcPts val="0"/>
              </a:spcBef>
              <a:buClr>
                <a:schemeClr val="dk1"/>
              </a:buClr>
              <a:buSzPct val="100000"/>
              <a:buNone/>
              <a:defRPr b="1" sz="4000">
                <a:solidFill>
                  <a:schemeClr val="dk1"/>
                </a:solidFill>
              </a:defRPr>
            </a:lvl9pPr>
          </a:lstStyle>
          <a:p/>
        </p:txBody>
      </p:sp>
      <p:sp>
        <p:nvSpPr>
          <p:cNvPr id="7" name="Shape 7"/>
          <p:cNvSpPr txBox="1"/>
          <p:nvPr>
            <p:ph idx="1" type="body"/>
          </p:nvPr>
        </p:nvSpPr>
        <p:spPr>
          <a:xfrm>
            <a:off x="504031" y="1764105"/>
            <a:ext cx="9072599" cy="5476500"/>
          </a:xfrm>
          <a:prstGeom prst="rect">
            <a:avLst/>
          </a:prstGeom>
          <a:noFill/>
          <a:ln>
            <a:noFill/>
          </a:ln>
        </p:spPr>
        <p:txBody>
          <a:bodyPr anchorCtr="0" anchor="t" bIns="100800" lIns="100800" rIns="100800" tIns="100800"/>
          <a:lstStyle>
            <a:lvl1pPr lvl="0">
              <a:spcBef>
                <a:spcPts val="700"/>
              </a:spcBef>
              <a:buClr>
                <a:schemeClr val="dk1"/>
              </a:buClr>
              <a:buSzPct val="100000"/>
              <a:defRPr sz="3300">
                <a:solidFill>
                  <a:schemeClr val="dk1"/>
                </a:solidFill>
              </a:defRPr>
            </a:lvl1pPr>
            <a:lvl2pPr lvl="1">
              <a:spcBef>
                <a:spcPts val="500"/>
              </a:spcBef>
              <a:buClr>
                <a:schemeClr val="dk1"/>
              </a:buClr>
              <a:buSzPct val="100000"/>
              <a:defRPr sz="2600">
                <a:solidFill>
                  <a:schemeClr val="dk1"/>
                </a:solidFill>
              </a:defRPr>
            </a:lvl2pPr>
            <a:lvl3pPr lvl="2">
              <a:spcBef>
                <a:spcPts val="500"/>
              </a:spcBef>
              <a:buClr>
                <a:schemeClr val="dk1"/>
              </a:buClr>
              <a:buSzPct val="100000"/>
              <a:defRPr sz="2600">
                <a:solidFill>
                  <a:schemeClr val="dk1"/>
                </a:solidFill>
              </a:defRPr>
            </a:lvl3pPr>
            <a:lvl4pPr lvl="3">
              <a:spcBef>
                <a:spcPts val="400"/>
              </a:spcBef>
              <a:buClr>
                <a:schemeClr val="dk1"/>
              </a:buClr>
              <a:buSzPct val="100000"/>
              <a:defRPr sz="2000">
                <a:solidFill>
                  <a:schemeClr val="dk1"/>
                </a:solidFill>
              </a:defRPr>
            </a:lvl4pPr>
            <a:lvl5pPr lvl="4">
              <a:spcBef>
                <a:spcPts val="400"/>
              </a:spcBef>
              <a:buClr>
                <a:schemeClr val="dk1"/>
              </a:buClr>
              <a:buSzPct val="100000"/>
              <a:defRPr sz="2000">
                <a:solidFill>
                  <a:schemeClr val="dk1"/>
                </a:solidFill>
              </a:defRPr>
            </a:lvl5pPr>
            <a:lvl6pPr lvl="5">
              <a:spcBef>
                <a:spcPts val="400"/>
              </a:spcBef>
              <a:buClr>
                <a:schemeClr val="dk1"/>
              </a:buClr>
              <a:buSzPct val="100000"/>
              <a:defRPr sz="2000">
                <a:solidFill>
                  <a:schemeClr val="dk1"/>
                </a:solidFill>
              </a:defRPr>
            </a:lvl6pPr>
            <a:lvl7pPr lvl="6">
              <a:spcBef>
                <a:spcPts val="400"/>
              </a:spcBef>
              <a:buClr>
                <a:schemeClr val="dk1"/>
              </a:buClr>
              <a:buSzPct val="100000"/>
              <a:defRPr sz="2000">
                <a:solidFill>
                  <a:schemeClr val="dk1"/>
                </a:solidFill>
              </a:defRPr>
            </a:lvl7pPr>
            <a:lvl8pPr lvl="7">
              <a:spcBef>
                <a:spcPts val="400"/>
              </a:spcBef>
              <a:buClr>
                <a:schemeClr val="dk1"/>
              </a:buClr>
              <a:buSzPct val="100000"/>
              <a:defRPr sz="2000">
                <a:solidFill>
                  <a:schemeClr val="dk1"/>
                </a:solidFill>
              </a:defRPr>
            </a:lvl8pPr>
            <a:lvl9pPr lvl="8">
              <a:spcBef>
                <a:spcPts val="400"/>
              </a:spcBef>
              <a:buClr>
                <a:schemeClr val="dk1"/>
              </a:buClr>
              <a:buSzPct val="100000"/>
              <a:defRPr sz="2000">
                <a:solidFill>
                  <a:schemeClr val="dk1"/>
                </a:solidFill>
              </a:defRPr>
            </a:lvl9pPr>
          </a:lstStyle>
          <a:p/>
        </p:txBody>
      </p:sp>
      <p:sp>
        <p:nvSpPr>
          <p:cNvPr id="8" name="Shape 8"/>
          <p:cNvSpPr txBox="1"/>
          <p:nvPr>
            <p:ph idx="12" type="sldNum"/>
          </p:nvPr>
        </p:nvSpPr>
        <p:spPr>
          <a:xfrm>
            <a:off x="9433267" y="6981823"/>
            <a:ext cx="604800" cy="578400"/>
          </a:xfrm>
          <a:prstGeom prst="rect">
            <a:avLst/>
          </a:prstGeom>
          <a:noFill/>
          <a:ln>
            <a:noFill/>
          </a:ln>
        </p:spPr>
        <p:txBody>
          <a:bodyPr anchorCtr="0" anchor="ctr" bIns="100800" lIns="100800" rIns="100800" tIns="100800">
            <a:noAutofit/>
          </a:bodyPr>
          <a:lstStyle/>
          <a:p>
            <a:pPr lvl="0" algn="r">
              <a:spcBef>
                <a:spcPts val="0"/>
              </a:spcBef>
              <a:buNone/>
            </a:pPr>
            <a:fld id="{00000000-1234-1234-1234-123412341234}" type="slidenum">
              <a:rPr lang="en-US" sz="14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504000" y="301350"/>
            <a:ext cx="9071700" cy="1262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1" type="body"/>
          </p:nvPr>
        </p:nvSpPr>
        <p:spPr>
          <a:xfrm>
            <a:off x="504000" y="1769221"/>
            <a:ext cx="9071700" cy="43847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9" name="Shape 39"/>
          <p:cNvSpPr txBox="1"/>
          <p:nvPr>
            <p:ph idx="10" type="dt"/>
          </p:nvPr>
        </p:nvSpPr>
        <p:spPr>
          <a:xfrm>
            <a:off x="504000" y="6887866"/>
            <a:ext cx="2348400" cy="521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1" type="ftr"/>
          </p:nvPr>
        </p:nvSpPr>
        <p:spPr>
          <a:xfrm>
            <a:off x="3447360" y="6887866"/>
            <a:ext cx="3195000" cy="521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2" type="sldNum"/>
          </p:nvPr>
        </p:nvSpPr>
        <p:spPr>
          <a:xfrm>
            <a:off x="7227360" y="6887866"/>
            <a:ext cx="2348400" cy="521400"/>
          </a:xfrm>
          <a:prstGeom prst="rect">
            <a:avLst/>
          </a:prstGeom>
          <a:noFill/>
          <a:ln>
            <a:noFill/>
          </a:ln>
        </p:spPr>
        <p:txBody>
          <a:bodyPr anchorCtr="0" anchor="t" bIns="0" lIns="0" rIns="0" tIns="0">
            <a:noAutofit/>
          </a:bodyPr>
          <a:lstStyle/>
          <a:p>
            <a:pPr indent="0" lvl="0" marL="0" marR="0" rtl="0" algn="r">
              <a:spcBef>
                <a:spcPts val="0"/>
              </a:spcBef>
              <a:buSzPct val="25000"/>
              <a:buNone/>
            </a:pPr>
            <a:fld id="{00000000-1234-1234-1234-123412341234}" type="slidenum">
              <a:rPr b="0" i="0" lang="en-US" sz="1400" u="none" cap="none" strike="noStrike">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xml"/><Relationship Id="rId3" Type="http://schemas.openxmlformats.org/officeDocument/2006/relationships/image" Target="../media/image03.jpg"/><Relationship Id="rId4" Type="http://schemas.openxmlformats.org/officeDocument/2006/relationships/image" Target="../media/image07.png"/><Relationship Id="rId5" Type="http://schemas.openxmlformats.org/officeDocument/2006/relationships/image" Target="../media/image00.png"/><Relationship Id="rId6" Type="http://schemas.openxmlformats.org/officeDocument/2006/relationships/image" Target="../media/image01.png"/></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8.jpg"/><Relationship Id="rId5"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22.jp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jpg"/><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0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02.jpg"/><Relationship Id="rId4"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9.jpg"/><Relationship Id="rId4" Type="http://schemas.openxmlformats.org/officeDocument/2006/relationships/image" Target="../media/image10.jp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idx="4294967295" type="title"/>
          </p:nvPr>
        </p:nvSpPr>
        <p:spPr>
          <a:xfrm>
            <a:off x="504156" y="1940464"/>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4400" u="none" cap="none" strike="noStrike">
                <a:solidFill>
                  <a:srgbClr val="000000"/>
                </a:solidFill>
                <a:latin typeface="Calibri"/>
                <a:ea typeface="Calibri"/>
                <a:cs typeface="Calibri"/>
                <a:sym typeface="Calibri"/>
              </a:rPr>
              <a:t>Introduction to JOSM</a:t>
            </a:r>
          </a:p>
        </p:txBody>
      </p:sp>
      <p:pic>
        <p:nvPicPr>
          <p:cNvPr id="93" name="Shape 93"/>
          <p:cNvPicPr preferRelativeResize="0"/>
          <p:nvPr>
            <p:ph idx="12" type="sldNum"/>
          </p:nvPr>
        </p:nvPicPr>
        <p:blipFill rotWithShape="1">
          <a:blip r:embed="rId3">
            <a:alphaModFix/>
          </a:blip>
          <a:srcRect b="0" l="0" r="0" t="0"/>
          <a:stretch/>
        </p:blipFill>
        <p:spPr>
          <a:xfrm>
            <a:off x="3604375" y="3202575"/>
            <a:ext cx="3009899" cy="3009899"/>
          </a:xfrm>
          <a:prstGeom prst="rect">
            <a:avLst/>
          </a:prstGeom>
          <a:noFill/>
          <a:ln>
            <a:noFill/>
          </a:ln>
        </p:spPr>
      </p:pic>
      <p:pic>
        <p:nvPicPr>
          <p:cNvPr id="94" name="Shape 94"/>
          <p:cNvPicPr preferRelativeResize="0"/>
          <p:nvPr/>
        </p:nvPicPr>
        <p:blipFill>
          <a:blip r:embed="rId4">
            <a:alphaModFix/>
          </a:blip>
          <a:stretch>
            <a:fillRect/>
          </a:stretch>
        </p:blipFill>
        <p:spPr>
          <a:xfrm>
            <a:off x="6437175" y="647025"/>
            <a:ext cx="3009899" cy="876299"/>
          </a:xfrm>
          <a:prstGeom prst="rect">
            <a:avLst/>
          </a:prstGeom>
          <a:noFill/>
          <a:ln>
            <a:noFill/>
          </a:ln>
        </p:spPr>
      </p:pic>
      <p:pic>
        <p:nvPicPr>
          <p:cNvPr id="95" name="Shape 95"/>
          <p:cNvPicPr preferRelativeResize="0"/>
          <p:nvPr/>
        </p:nvPicPr>
        <p:blipFill>
          <a:blip r:embed="rId5">
            <a:alphaModFix/>
          </a:blip>
          <a:stretch>
            <a:fillRect/>
          </a:stretch>
        </p:blipFill>
        <p:spPr>
          <a:xfrm>
            <a:off x="8227650" y="6561550"/>
            <a:ext cx="1066800" cy="371475"/>
          </a:xfrm>
          <a:prstGeom prst="rect">
            <a:avLst/>
          </a:prstGeom>
          <a:noFill/>
          <a:ln>
            <a:noFill/>
          </a:ln>
        </p:spPr>
      </p:pic>
      <p:pic>
        <p:nvPicPr>
          <p:cNvPr id="96" name="Shape 96"/>
          <p:cNvPicPr preferRelativeResize="0"/>
          <p:nvPr/>
        </p:nvPicPr>
        <p:blipFill>
          <a:blip r:embed="rId6">
            <a:alphaModFix/>
          </a:blip>
          <a:stretch>
            <a:fillRect/>
          </a:stretch>
        </p:blipFill>
        <p:spPr>
          <a:xfrm>
            <a:off x="440299" y="731112"/>
            <a:ext cx="2865025" cy="708124"/>
          </a:xfrm>
          <a:prstGeom prst="rect">
            <a:avLst/>
          </a:prstGeom>
          <a:noFill/>
          <a:ln>
            <a:noFill/>
          </a:ln>
        </p:spPr>
      </p:pic>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idx="4294967295" type="title"/>
          </p:nvPr>
        </p:nvSpPr>
        <p:spPr>
          <a:xfrm>
            <a:off x="504031" y="-3461"/>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000" u="none" cap="none" strike="noStrike">
                <a:solidFill>
                  <a:srgbClr val="000000"/>
                </a:solidFill>
                <a:latin typeface="Calibri"/>
                <a:ea typeface="Calibri"/>
                <a:cs typeface="Calibri"/>
                <a:sym typeface="Calibri"/>
              </a:rPr>
              <a:t>What is JOSM</a:t>
            </a:r>
          </a:p>
        </p:txBody>
      </p:sp>
      <p:sp>
        <p:nvSpPr>
          <p:cNvPr id="102" name="Shape 102"/>
          <p:cNvSpPr txBox="1"/>
          <p:nvPr>
            <p:ph idx="4294967295" type="body"/>
          </p:nvPr>
        </p:nvSpPr>
        <p:spPr>
          <a:xfrm>
            <a:off x="504025" y="1083350"/>
            <a:ext cx="9072300" cy="599700"/>
          </a:xfrm>
          <a:prstGeom prst="rect">
            <a:avLst/>
          </a:prstGeom>
          <a:noFill/>
          <a:ln>
            <a:noFill/>
          </a:ln>
        </p:spPr>
        <p:txBody>
          <a:bodyPr anchorCtr="1" anchor="t" bIns="45700" lIns="91425" rIns="91425" tIns="45700">
            <a:noAutofit/>
          </a:bodyPr>
          <a:lstStyle/>
          <a:p>
            <a:pPr lvl="0" marR="0" rtl="0" algn="ctr">
              <a:lnSpc>
                <a:spcPct val="100000"/>
              </a:lnSpc>
              <a:spcBef>
                <a:spcPts val="0"/>
              </a:spcBef>
              <a:spcAft>
                <a:spcPts val="1417"/>
              </a:spcAft>
              <a:buNone/>
            </a:pPr>
            <a:r>
              <a:rPr lang="en-US" sz="2400">
                <a:latin typeface="Calibri"/>
                <a:ea typeface="Calibri"/>
                <a:cs typeface="Calibri"/>
                <a:sym typeface="Calibri"/>
              </a:rPr>
              <a:t>Open source OpenStreetMap editor</a:t>
            </a:r>
          </a:p>
        </p:txBody>
      </p:sp>
      <p:pic>
        <p:nvPicPr>
          <p:cNvPr id="103" name="Shape 103"/>
          <p:cNvPicPr preferRelativeResize="0"/>
          <p:nvPr/>
        </p:nvPicPr>
        <p:blipFill>
          <a:blip r:embed="rId3">
            <a:alphaModFix/>
          </a:blip>
          <a:stretch>
            <a:fillRect/>
          </a:stretch>
        </p:blipFill>
        <p:spPr>
          <a:xfrm>
            <a:off x="756587" y="1666700"/>
            <a:ext cx="8567450" cy="4569299"/>
          </a:xfrm>
          <a:prstGeom prst="rect">
            <a:avLst/>
          </a:prstGeom>
          <a:noFill/>
          <a:ln>
            <a:noFill/>
          </a:ln>
        </p:spPr>
      </p:pic>
      <p:sp>
        <p:nvSpPr>
          <p:cNvPr id="104" name="Shape 104"/>
          <p:cNvSpPr txBox="1"/>
          <p:nvPr/>
        </p:nvSpPr>
        <p:spPr>
          <a:xfrm>
            <a:off x="367625" y="6428200"/>
            <a:ext cx="8956500" cy="911100"/>
          </a:xfrm>
          <a:prstGeom prst="rect">
            <a:avLst/>
          </a:prstGeom>
          <a:noFill/>
          <a:ln>
            <a:noFill/>
          </a:ln>
        </p:spPr>
        <p:txBody>
          <a:bodyPr anchorCtr="0" anchor="t" bIns="91425" lIns="91425" rIns="91425" tIns="91425">
            <a:noAutofit/>
          </a:bodyPr>
          <a:lstStyle/>
          <a:p>
            <a:pPr lvl="0">
              <a:spcBef>
                <a:spcPts val="0"/>
              </a:spcBef>
              <a:buNone/>
            </a:pPr>
            <a:r>
              <a:rPr lang="en-US" sz="2400">
                <a:solidFill>
                  <a:schemeClr val="dk1"/>
                </a:solidFill>
                <a:latin typeface="Calibri"/>
                <a:ea typeface="Calibri"/>
                <a:cs typeface="Calibri"/>
                <a:sym typeface="Calibri"/>
              </a:rPr>
              <a:t>Works on offline data, synced by the user (download data/upload), so data usage is limited</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idx="4294967295" type="title"/>
          </p:nvPr>
        </p:nvSpPr>
        <p:spPr>
          <a:xfrm>
            <a:off x="2238875" y="5770900"/>
            <a:ext cx="4699200" cy="5550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1" lang="en-US" sz="1600" u="none" cap="none" strike="noStrike">
                <a:solidFill>
                  <a:srgbClr val="000000"/>
                </a:solidFill>
                <a:latin typeface="Calibri"/>
                <a:ea typeface="Calibri"/>
                <a:cs typeface="Calibri"/>
                <a:sym typeface="Calibri"/>
              </a:rPr>
              <a:t> </a:t>
            </a:r>
            <a:r>
              <a:rPr b="0" i="1" lang="en-US" sz="1600">
                <a:solidFill>
                  <a:srgbClr val="000000"/>
                </a:solidFill>
                <a:latin typeface="Calibri"/>
                <a:ea typeface="Calibri"/>
                <a:cs typeface="Calibri"/>
                <a:sym typeface="Calibri"/>
              </a:rPr>
              <a:t>Downloaded data in</a:t>
            </a:r>
            <a:r>
              <a:rPr b="0" i="1" lang="en-US" sz="1600" u="none" cap="none" strike="noStrike">
                <a:solidFill>
                  <a:srgbClr val="000000"/>
                </a:solidFill>
                <a:latin typeface="Calibri"/>
                <a:ea typeface="Calibri"/>
                <a:cs typeface="Calibri"/>
                <a:sym typeface="Calibri"/>
              </a:rPr>
              <a:t> JOSM</a:t>
            </a:r>
          </a:p>
        </p:txBody>
      </p:sp>
      <p:pic>
        <p:nvPicPr>
          <p:cNvPr id="161" name="Shape 161"/>
          <p:cNvPicPr preferRelativeResize="0"/>
          <p:nvPr/>
        </p:nvPicPr>
        <p:blipFill rotWithShape="1">
          <a:blip r:embed="rId3">
            <a:alphaModFix/>
          </a:blip>
          <a:srcRect b="0" l="855" r="855" t="0"/>
          <a:stretch/>
        </p:blipFill>
        <p:spPr>
          <a:xfrm>
            <a:off x="325025" y="525950"/>
            <a:ext cx="9430576" cy="5033324"/>
          </a:xfrm>
          <a:prstGeom prst="rect">
            <a:avLst/>
          </a:prstGeom>
          <a:noFill/>
          <a:ln>
            <a:noFill/>
          </a:ln>
        </p:spPr>
      </p:pic>
      <p:sp>
        <p:nvSpPr>
          <p:cNvPr id="162" name="Shape 162"/>
          <p:cNvSpPr txBox="1"/>
          <p:nvPr/>
        </p:nvSpPr>
        <p:spPr>
          <a:xfrm>
            <a:off x="271725" y="6366475"/>
            <a:ext cx="9718199" cy="938100"/>
          </a:xfrm>
          <a:prstGeom prst="rect">
            <a:avLst/>
          </a:prstGeom>
          <a:noFill/>
          <a:ln>
            <a:noFill/>
          </a:ln>
        </p:spPr>
        <p:txBody>
          <a:bodyPr anchorCtr="0" anchor="t" bIns="91425" lIns="91425" rIns="91425" tIns="91425">
            <a:noAutofit/>
          </a:bodyPr>
          <a:lstStyle/>
          <a:p>
            <a:pPr lvl="0">
              <a:spcBef>
                <a:spcPts val="0"/>
              </a:spcBef>
              <a:buNone/>
            </a:pPr>
            <a:r>
              <a:rPr lang="en-US" sz="1800">
                <a:latin typeface="Calibri"/>
                <a:ea typeface="Calibri"/>
                <a:cs typeface="Calibri"/>
                <a:sym typeface="Calibri"/>
              </a:rPr>
              <a:t>You can activate and deactivate the visibility of any layer, change the order of alignment, increase and decrease its transparency, merge a previously downloaded layer with a new one (Data Layer 1 and Data Layer 2 into one layer), Duplicate Layer and Delete.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idx="4294967295" type="title"/>
          </p:nvPr>
        </p:nvSpPr>
        <p:spPr>
          <a:xfrm>
            <a:off x="504031" y="148938"/>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000" u="none" cap="none" strike="noStrike">
                <a:solidFill>
                  <a:srgbClr val="000000"/>
                </a:solidFill>
                <a:latin typeface="Calibri"/>
                <a:ea typeface="Calibri"/>
                <a:cs typeface="Calibri"/>
                <a:sym typeface="Calibri"/>
              </a:rPr>
              <a:t>Downloading Data from OSM</a:t>
            </a:r>
          </a:p>
        </p:txBody>
      </p:sp>
      <p:pic>
        <p:nvPicPr>
          <p:cNvPr id="168" name="Shape 168"/>
          <p:cNvPicPr preferRelativeResize="0"/>
          <p:nvPr/>
        </p:nvPicPr>
        <p:blipFill rotWithShape="1">
          <a:blip r:embed="rId3">
            <a:alphaModFix/>
          </a:blip>
          <a:srcRect b="5015" l="0" r="72409" t="0"/>
          <a:stretch/>
        </p:blipFill>
        <p:spPr>
          <a:xfrm>
            <a:off x="351650" y="1563575"/>
            <a:ext cx="2781223" cy="5383249"/>
          </a:xfrm>
          <a:prstGeom prst="rect">
            <a:avLst/>
          </a:prstGeom>
          <a:noFill/>
          <a:ln>
            <a:noFill/>
          </a:ln>
        </p:spPr>
      </p:pic>
      <p:sp>
        <p:nvSpPr>
          <p:cNvPr id="169" name="Shape 169"/>
          <p:cNvSpPr txBox="1"/>
          <p:nvPr/>
        </p:nvSpPr>
        <p:spPr>
          <a:xfrm>
            <a:off x="3484525" y="1598400"/>
            <a:ext cx="6091800" cy="5383199"/>
          </a:xfrm>
          <a:prstGeom prst="rect">
            <a:avLst/>
          </a:prstGeom>
          <a:noFill/>
          <a:ln>
            <a:noFill/>
          </a:ln>
        </p:spPr>
        <p:txBody>
          <a:bodyPr anchorCtr="0" anchor="t" bIns="91425" lIns="91425" rIns="91425" tIns="91425">
            <a:noAutofit/>
          </a:bodyPr>
          <a:lstStyle/>
          <a:p>
            <a:pPr lvl="0" rtl="0">
              <a:spcBef>
                <a:spcPts val="0"/>
              </a:spcBef>
              <a:buClr>
                <a:schemeClr val="dk1"/>
              </a:buClr>
              <a:buSzPct val="36666"/>
              <a:buFont typeface="Arial"/>
              <a:buNone/>
            </a:pPr>
            <a:r>
              <a:rPr lang="en-US" sz="3000">
                <a:solidFill>
                  <a:schemeClr val="dk1"/>
                </a:solidFill>
                <a:latin typeface="Calibri"/>
                <a:ea typeface="Calibri"/>
                <a:cs typeface="Calibri"/>
                <a:sym typeface="Calibri"/>
              </a:rPr>
              <a:t>There are other ways to specify the area you want to download:</a:t>
            </a:r>
          </a:p>
          <a:p>
            <a:pPr indent="-429260" lvl="0" marL="342900" rtl="0">
              <a:spcBef>
                <a:spcPts val="2267"/>
              </a:spcBef>
              <a:buClr>
                <a:schemeClr val="dk1"/>
              </a:buClr>
              <a:buSzPct val="100000"/>
              <a:buFont typeface="Calibri"/>
              <a:buChar char="•"/>
            </a:pPr>
            <a:r>
              <a:rPr lang="en-US" sz="3000">
                <a:solidFill>
                  <a:schemeClr val="dk1"/>
                </a:solidFill>
                <a:latin typeface="Calibri"/>
                <a:ea typeface="Calibri"/>
                <a:cs typeface="Calibri"/>
                <a:sym typeface="Calibri"/>
              </a:rPr>
              <a:t>Download data by pasting the url from OpenStreetMap site into JOSM File&gt;Open Location or Ctrl + L</a:t>
            </a:r>
          </a:p>
        </p:txBody>
      </p:sp>
      <p:pic>
        <p:nvPicPr>
          <p:cNvPr id="170" name="Shape 170"/>
          <p:cNvPicPr preferRelativeResize="0"/>
          <p:nvPr/>
        </p:nvPicPr>
        <p:blipFill>
          <a:blip r:embed="rId4">
            <a:alphaModFix/>
          </a:blip>
          <a:stretch>
            <a:fillRect/>
          </a:stretch>
        </p:blipFill>
        <p:spPr>
          <a:xfrm>
            <a:off x="3792475" y="4448649"/>
            <a:ext cx="5316048" cy="240227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b="2098" l="0" r="0" t="2098"/>
          <a:stretch/>
        </p:blipFill>
        <p:spPr>
          <a:xfrm>
            <a:off x="182891" y="1646022"/>
            <a:ext cx="9647878" cy="4848780"/>
          </a:xfrm>
          <a:prstGeom prst="rect">
            <a:avLst/>
          </a:prstGeom>
          <a:noFill/>
          <a:ln>
            <a:noFill/>
          </a:ln>
        </p:spPr>
      </p:pic>
      <p:cxnSp>
        <p:nvCxnSpPr>
          <p:cNvPr id="176" name="Shape 176"/>
          <p:cNvCxnSpPr/>
          <p:nvPr/>
        </p:nvCxnSpPr>
        <p:spPr>
          <a:xfrm flipH="1">
            <a:off x="1920358" y="914457"/>
            <a:ext cx="1646021" cy="914456"/>
          </a:xfrm>
          <a:prstGeom prst="straightConnector1">
            <a:avLst/>
          </a:prstGeom>
          <a:noFill/>
          <a:ln cap="flat" cmpd="sng" w="9525">
            <a:solidFill>
              <a:srgbClr val="000000"/>
            </a:solidFill>
            <a:prstDash val="solid"/>
            <a:round/>
            <a:headEnd len="med" w="med" type="none"/>
            <a:tailEnd len="lg" w="lg" type="triangle"/>
          </a:ln>
        </p:spPr>
      </p:cxnSp>
      <p:sp>
        <p:nvSpPr>
          <p:cNvPr id="177" name="Shape 177"/>
          <p:cNvSpPr txBox="1"/>
          <p:nvPr>
            <p:ph idx="4294967295" type="title"/>
          </p:nvPr>
        </p:nvSpPr>
        <p:spPr>
          <a:xfrm>
            <a:off x="2452272" y="578200"/>
            <a:ext cx="3765900" cy="39809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600" u="none" cap="none" strike="noStrike">
                <a:solidFill>
                  <a:srgbClr val="000000"/>
                </a:solidFill>
                <a:latin typeface="Calibri"/>
                <a:ea typeface="Calibri"/>
                <a:cs typeface="Calibri"/>
                <a:sym typeface="Calibri"/>
              </a:rPr>
              <a:t>Copy the URL</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51631" y="-79661"/>
            <a:ext cx="9072300" cy="1262100"/>
          </a:xfrm>
          <a:prstGeom prst="rect">
            <a:avLst/>
          </a:prstGeom>
        </p:spPr>
        <p:txBody>
          <a:bodyPr anchorCtr="1" anchor="ctr" bIns="100800" lIns="100800" rIns="100800" tIns="100800">
            <a:noAutofit/>
          </a:bodyPr>
          <a:lstStyle/>
          <a:p>
            <a:pPr lvl="0">
              <a:spcBef>
                <a:spcPts val="0"/>
              </a:spcBef>
              <a:buNone/>
            </a:pPr>
            <a:r>
              <a:rPr lang="en-US" sz="3000"/>
              <a:t>Once downloaded</a:t>
            </a:r>
          </a:p>
        </p:txBody>
      </p:sp>
      <p:sp>
        <p:nvSpPr>
          <p:cNvPr id="183" name="Shape 183"/>
          <p:cNvSpPr txBox="1"/>
          <p:nvPr>
            <p:ph idx="1" type="body"/>
          </p:nvPr>
        </p:nvSpPr>
        <p:spPr>
          <a:xfrm>
            <a:off x="504025" y="854750"/>
            <a:ext cx="8919000" cy="1839299"/>
          </a:xfrm>
          <a:prstGeom prst="rect">
            <a:avLst/>
          </a:prstGeom>
        </p:spPr>
        <p:txBody>
          <a:bodyPr anchorCtr="1" anchor="t" bIns="100800" lIns="100800" rIns="100800" tIns="100800">
            <a:noAutofit/>
          </a:bodyPr>
          <a:lstStyle/>
          <a:p>
            <a:pPr lvl="0" rtl="0">
              <a:spcBef>
                <a:spcPts val="0"/>
              </a:spcBef>
              <a:buNone/>
            </a:pPr>
            <a:r>
              <a:rPr lang="en-US" sz="2400">
                <a:latin typeface="Calibri"/>
                <a:ea typeface="Calibri"/>
                <a:cs typeface="Calibri"/>
                <a:sym typeface="Calibri"/>
              </a:rPr>
              <a:t>Basic navigation:</a:t>
            </a:r>
          </a:p>
          <a:p>
            <a:pPr indent="-381000" lvl="0" marL="457200" rtl="0">
              <a:spcBef>
                <a:spcPts val="0"/>
              </a:spcBef>
              <a:buSzPct val="100000"/>
              <a:buFont typeface="Calibri"/>
            </a:pPr>
            <a:r>
              <a:rPr lang="en-US" sz="2400">
                <a:latin typeface="Calibri"/>
                <a:ea typeface="Calibri"/>
                <a:cs typeface="Calibri"/>
                <a:sym typeface="Calibri"/>
              </a:rPr>
              <a:t>Right mouse button: drag the map</a:t>
            </a:r>
          </a:p>
          <a:p>
            <a:pPr indent="-381000" lvl="0" marL="457200" rtl="0">
              <a:spcBef>
                <a:spcPts val="0"/>
              </a:spcBef>
              <a:buSzPct val="100000"/>
              <a:buFont typeface="Calibri"/>
            </a:pPr>
            <a:r>
              <a:rPr lang="en-US" sz="2400">
                <a:latin typeface="Calibri"/>
                <a:ea typeface="Calibri"/>
                <a:cs typeface="Calibri"/>
                <a:sym typeface="Calibri"/>
              </a:rPr>
              <a:t>Left mouse button: manipulate an element</a:t>
            </a:r>
          </a:p>
          <a:p>
            <a:pPr indent="-381000" lvl="0" marL="457200">
              <a:spcBef>
                <a:spcPts val="0"/>
              </a:spcBef>
              <a:buSzPct val="100000"/>
              <a:buFont typeface="Calibri"/>
            </a:pPr>
            <a:r>
              <a:rPr lang="en-US" sz="2400">
                <a:latin typeface="Calibri"/>
                <a:ea typeface="Calibri"/>
                <a:cs typeface="Calibri"/>
                <a:sym typeface="Calibri"/>
              </a:rPr>
              <a:t>Scroll wheel: zoom in/out</a:t>
            </a:r>
          </a:p>
        </p:txBody>
      </p:sp>
      <p:sp>
        <p:nvSpPr>
          <p:cNvPr id="184" name="Shape 184"/>
          <p:cNvSpPr txBox="1"/>
          <p:nvPr/>
        </p:nvSpPr>
        <p:spPr>
          <a:xfrm>
            <a:off x="580825" y="3017650"/>
            <a:ext cx="8919000" cy="4317899"/>
          </a:xfrm>
          <a:prstGeom prst="rect">
            <a:avLst/>
          </a:prstGeom>
          <a:noFill/>
          <a:ln>
            <a:noFill/>
          </a:ln>
        </p:spPr>
        <p:txBody>
          <a:bodyPr anchorCtr="0" anchor="t" bIns="91425" lIns="91425" rIns="91425" tIns="91425">
            <a:noAutofit/>
          </a:bodyPr>
          <a:lstStyle/>
          <a:p>
            <a:pPr lvl="0" rtl="0">
              <a:spcBef>
                <a:spcPts val="0"/>
              </a:spcBef>
              <a:buNone/>
            </a:pPr>
            <a:r>
              <a:rPr lang="en-US" sz="2400">
                <a:solidFill>
                  <a:schemeClr val="dk1"/>
                </a:solidFill>
                <a:latin typeface="Calibri"/>
                <a:ea typeface="Calibri"/>
                <a:cs typeface="Calibri"/>
                <a:sym typeface="Calibri"/>
              </a:rPr>
              <a:t>There are three main modes of operation when editing:</a:t>
            </a:r>
          </a:p>
          <a:p>
            <a:pPr indent="-292100" lvl="0" marL="342900" rtl="0">
              <a:spcBef>
                <a:spcPts val="1417"/>
              </a:spcBef>
              <a:buClr>
                <a:schemeClr val="dk1"/>
              </a:buClr>
              <a:buSzPct val="100000"/>
              <a:buFont typeface="Calibri"/>
              <a:buChar char="•"/>
            </a:pPr>
            <a:r>
              <a:rPr lang="en-US" sz="2400">
                <a:solidFill>
                  <a:schemeClr val="dk1"/>
                </a:solidFill>
                <a:latin typeface="Calibri"/>
                <a:ea typeface="Calibri"/>
                <a:cs typeface="Calibri"/>
                <a:sym typeface="Calibri"/>
              </a:rPr>
              <a:t>(S)elect             for selecting elements, viewing/editing their tags and moving them.</a:t>
            </a:r>
          </a:p>
          <a:p>
            <a:pPr lvl="0" rtl="0">
              <a:spcBef>
                <a:spcPts val="1417"/>
              </a:spcBef>
              <a:buNone/>
            </a:pPr>
            <a:r>
              <a:t/>
            </a:r>
            <a:endParaRPr sz="2400">
              <a:solidFill>
                <a:schemeClr val="dk1"/>
              </a:solidFill>
              <a:latin typeface="Calibri"/>
              <a:ea typeface="Calibri"/>
              <a:cs typeface="Calibri"/>
              <a:sym typeface="Calibri"/>
            </a:endParaRPr>
          </a:p>
          <a:p>
            <a:pPr indent="-292100" lvl="0" marL="342900" rtl="0">
              <a:spcBef>
                <a:spcPts val="1417"/>
              </a:spcBef>
              <a:buClr>
                <a:schemeClr val="dk1"/>
              </a:buClr>
              <a:buSzPct val="100000"/>
              <a:buFont typeface="Calibri"/>
              <a:buChar char="•"/>
            </a:pPr>
            <a:r>
              <a:rPr lang="en-US" sz="2400">
                <a:solidFill>
                  <a:schemeClr val="dk1"/>
                </a:solidFill>
                <a:latin typeface="Calibri"/>
                <a:ea typeface="Calibri"/>
                <a:cs typeface="Calibri"/>
                <a:sym typeface="Calibri"/>
              </a:rPr>
              <a:t>(A)dd        for adding elements, such as standalone nodes, adding new nodes to create a new way, or extend an existing way.</a:t>
            </a:r>
          </a:p>
          <a:p>
            <a:pPr lvl="0" rtl="0">
              <a:spcBef>
                <a:spcPts val="1417"/>
              </a:spcBef>
              <a:buNone/>
            </a:pPr>
            <a:r>
              <a:t/>
            </a:r>
            <a:endParaRPr sz="2400">
              <a:solidFill>
                <a:schemeClr val="dk1"/>
              </a:solidFill>
              <a:latin typeface="Calibri"/>
              <a:ea typeface="Calibri"/>
              <a:cs typeface="Calibri"/>
              <a:sym typeface="Calibri"/>
            </a:endParaRPr>
          </a:p>
          <a:p>
            <a:pPr indent="-292100" lvl="0" marL="342900" rtl="0">
              <a:spcBef>
                <a:spcPts val="1417"/>
              </a:spcBef>
              <a:buClr>
                <a:schemeClr val="dk1"/>
              </a:buClr>
              <a:buSzPct val="100000"/>
              <a:buFont typeface="Calibri"/>
              <a:buChar char="•"/>
            </a:pPr>
            <a:r>
              <a:rPr lang="en-US" sz="2400">
                <a:solidFill>
                  <a:schemeClr val="dk1"/>
                </a:solidFill>
                <a:latin typeface="Calibri"/>
                <a:ea typeface="Calibri"/>
                <a:cs typeface="Calibri"/>
                <a:sym typeface="Calibri"/>
              </a:rPr>
              <a:t>Delete (Ctrl+Delete)          for deleting elements.</a:t>
            </a:r>
          </a:p>
          <a:p>
            <a:pPr indent="0" lvl="0" marL="457200" rtl="0">
              <a:spcBef>
                <a:spcPts val="1417"/>
              </a:spcBef>
              <a:buNone/>
            </a:pPr>
            <a:r>
              <a:t/>
            </a:r>
            <a:endParaRPr sz="2400">
              <a:solidFill>
                <a:schemeClr val="dk1"/>
              </a:solidFill>
            </a:endParaRPr>
          </a:p>
        </p:txBody>
      </p:sp>
      <p:pic>
        <p:nvPicPr>
          <p:cNvPr id="185" name="Shape 185"/>
          <p:cNvPicPr preferRelativeResize="0"/>
          <p:nvPr/>
        </p:nvPicPr>
        <p:blipFill rotWithShape="1">
          <a:blip r:embed="rId3">
            <a:alphaModFix/>
          </a:blip>
          <a:srcRect b="0" l="0" r="0" t="0"/>
          <a:stretch/>
        </p:blipFill>
        <p:spPr>
          <a:xfrm>
            <a:off x="2181727" y="3551621"/>
            <a:ext cx="482099" cy="457200"/>
          </a:xfrm>
          <a:prstGeom prst="rect">
            <a:avLst/>
          </a:prstGeom>
          <a:noFill/>
          <a:ln>
            <a:noFill/>
          </a:ln>
        </p:spPr>
      </p:pic>
      <p:pic>
        <p:nvPicPr>
          <p:cNvPr id="186" name="Shape 186"/>
          <p:cNvPicPr preferRelativeResize="0"/>
          <p:nvPr/>
        </p:nvPicPr>
        <p:blipFill rotWithShape="1">
          <a:blip r:embed="rId4">
            <a:alphaModFix/>
          </a:blip>
          <a:srcRect b="0" l="0" r="0" t="0"/>
          <a:stretch/>
        </p:blipFill>
        <p:spPr>
          <a:xfrm>
            <a:off x="1724532" y="4930042"/>
            <a:ext cx="457200" cy="517800"/>
          </a:xfrm>
          <a:prstGeom prst="rect">
            <a:avLst/>
          </a:prstGeom>
          <a:noFill/>
          <a:ln>
            <a:noFill/>
          </a:ln>
        </p:spPr>
      </p:pic>
      <p:pic>
        <p:nvPicPr>
          <p:cNvPr id="187" name="Shape 187"/>
          <p:cNvPicPr preferRelativeResize="0"/>
          <p:nvPr/>
        </p:nvPicPr>
        <p:blipFill rotWithShape="1">
          <a:blip r:embed="rId5">
            <a:alphaModFix/>
          </a:blip>
          <a:srcRect b="0" l="0" r="0" t="0"/>
          <a:stretch/>
        </p:blipFill>
        <p:spPr>
          <a:xfrm>
            <a:off x="3533832" y="6393948"/>
            <a:ext cx="486000" cy="44789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nvSpPr>
        <p:spPr>
          <a:xfrm>
            <a:off x="355175" y="427400"/>
            <a:ext cx="6364200" cy="831000"/>
          </a:xfrm>
          <a:prstGeom prst="rect">
            <a:avLst/>
          </a:prstGeom>
          <a:noFill/>
          <a:ln>
            <a:noFill/>
          </a:ln>
        </p:spPr>
        <p:txBody>
          <a:bodyPr anchorCtr="0" anchor="t" bIns="91425" lIns="91425" rIns="91425" tIns="91425">
            <a:noAutofit/>
          </a:bodyPr>
          <a:lstStyle/>
          <a:p>
            <a:pPr lvl="0">
              <a:spcBef>
                <a:spcPts val="0"/>
              </a:spcBef>
              <a:buNone/>
            </a:pPr>
            <a:r>
              <a:rPr lang="en-US" sz="3000">
                <a:latin typeface="Calibri"/>
                <a:ea typeface="Calibri"/>
                <a:cs typeface="Calibri"/>
                <a:sym typeface="Calibri"/>
              </a:rPr>
              <a:t>Adding Imagery</a:t>
            </a:r>
          </a:p>
        </p:txBody>
      </p:sp>
      <p:sp>
        <p:nvSpPr>
          <p:cNvPr id="193" name="Shape 193"/>
          <p:cNvSpPr txBox="1"/>
          <p:nvPr/>
        </p:nvSpPr>
        <p:spPr>
          <a:xfrm>
            <a:off x="476862" y="1258400"/>
            <a:ext cx="9126899" cy="1395600"/>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rPr lang="en-US" sz="3000">
                <a:solidFill>
                  <a:srgbClr val="404040"/>
                </a:solidFill>
                <a:highlight>
                  <a:srgbClr val="FFFFFF"/>
                </a:highlight>
                <a:latin typeface="Calibri"/>
                <a:ea typeface="Calibri"/>
                <a:cs typeface="Calibri"/>
                <a:sym typeface="Calibri"/>
              </a:rPr>
              <a:t>To add the Bing satellite imagery in JOSM, click “Imagery” on the top menu of JOSM and selecting “Bing Sat.”</a:t>
            </a:r>
          </a:p>
          <a:p>
            <a:pPr lvl="0">
              <a:spcBef>
                <a:spcPts val="0"/>
              </a:spcBef>
              <a:buNone/>
            </a:pPr>
            <a:r>
              <a:t/>
            </a:r>
            <a:endParaRPr sz="3000">
              <a:latin typeface="Calibri"/>
              <a:ea typeface="Calibri"/>
              <a:cs typeface="Calibri"/>
              <a:sym typeface="Calibri"/>
            </a:endParaRPr>
          </a:p>
        </p:txBody>
      </p:sp>
      <p:pic>
        <p:nvPicPr>
          <p:cNvPr id="194" name="Shape 194"/>
          <p:cNvPicPr preferRelativeResize="0"/>
          <p:nvPr/>
        </p:nvPicPr>
        <p:blipFill>
          <a:blip r:embed="rId3">
            <a:alphaModFix/>
          </a:blip>
          <a:stretch>
            <a:fillRect/>
          </a:stretch>
        </p:blipFill>
        <p:spPr>
          <a:xfrm>
            <a:off x="647498" y="2412176"/>
            <a:ext cx="8956275" cy="469827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idx="4294967295" type="title"/>
          </p:nvPr>
        </p:nvSpPr>
        <p:spPr>
          <a:xfrm>
            <a:off x="504031" y="453739"/>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600" u="none" cap="none" strike="noStrike">
                <a:solidFill>
                  <a:srgbClr val="000000"/>
                </a:solidFill>
                <a:latin typeface="Calibri"/>
                <a:ea typeface="Calibri"/>
                <a:cs typeface="Calibri"/>
                <a:sym typeface="Calibri"/>
              </a:rPr>
              <a:t>Drawing basic elements</a:t>
            </a:r>
          </a:p>
        </p:txBody>
      </p:sp>
      <p:sp>
        <p:nvSpPr>
          <p:cNvPr id="200" name="Shape 200"/>
          <p:cNvSpPr txBox="1"/>
          <p:nvPr>
            <p:ph idx="4294967295" type="body"/>
          </p:nvPr>
        </p:nvSpPr>
        <p:spPr>
          <a:xfrm>
            <a:off x="504025" y="1845350"/>
            <a:ext cx="9072300" cy="5097600"/>
          </a:xfrm>
          <a:prstGeom prst="rect">
            <a:avLst/>
          </a:prstGeom>
          <a:noFill/>
          <a:ln>
            <a:noFill/>
          </a:ln>
        </p:spPr>
        <p:txBody>
          <a:bodyPr anchorCtr="1" anchor="t" bIns="45700" lIns="91425" rIns="91425" tIns="45700">
            <a:noAutofit/>
          </a:bodyPr>
          <a:lstStyle/>
          <a:p>
            <a:pPr indent="-330200" lvl="0" marL="342900" marR="0" rtl="0" algn="l">
              <a:lnSpc>
                <a:spcPct val="100000"/>
              </a:lnSpc>
              <a:spcBef>
                <a:spcPts val="0"/>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Nodes: </a:t>
            </a:r>
            <a:r>
              <a:rPr b="0" i="0" lang="en-US" sz="3000" u="none" cap="none" strike="noStrike">
                <a:solidFill>
                  <a:srgbClr val="000000"/>
                </a:solidFill>
                <a:latin typeface="Calibri"/>
                <a:ea typeface="Calibri"/>
                <a:cs typeface="Calibri"/>
                <a:sym typeface="Calibri"/>
              </a:rPr>
              <a:t>The dots that are used to mark specific locations or for drawing the segments between these locations. Nodes are points in space. Each node has </a:t>
            </a:r>
            <a:r>
              <a:rPr lang="en-US" sz="3000">
                <a:solidFill>
                  <a:srgbClr val="000000"/>
                </a:solidFill>
                <a:latin typeface="Calibri"/>
                <a:ea typeface="Calibri"/>
                <a:cs typeface="Calibri"/>
                <a:sym typeface="Calibri"/>
              </a:rPr>
              <a:t>a </a:t>
            </a:r>
            <a:r>
              <a:rPr b="0" i="0" lang="en-US" sz="3000" u="none" cap="none" strike="noStrike">
                <a:solidFill>
                  <a:srgbClr val="000000"/>
                </a:solidFill>
                <a:latin typeface="Calibri"/>
                <a:ea typeface="Calibri"/>
                <a:cs typeface="Calibri"/>
                <a:sym typeface="Calibri"/>
              </a:rPr>
              <a:t>latitude and longitude</a:t>
            </a:r>
          </a:p>
          <a:p>
            <a:pPr indent="-330200" lvl="0" marL="342900" marR="0" rtl="0" algn="l">
              <a:lnSpc>
                <a:spcPct val="100000"/>
              </a:lnSpc>
              <a:spcBef>
                <a:spcPts val="1417"/>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Ways:</a:t>
            </a:r>
            <a:r>
              <a:rPr b="0" i="0" lang="en-US" sz="3000" u="none" cap="none" strike="noStrike">
                <a:solidFill>
                  <a:srgbClr val="000000"/>
                </a:solidFill>
                <a:latin typeface="Calibri"/>
                <a:ea typeface="Calibri"/>
                <a:cs typeface="Calibri"/>
                <a:sym typeface="Calibri"/>
              </a:rPr>
              <a:t> An ordered list of nodes, displayed as connected by line segments. They are used to describe roads, paths etc</a:t>
            </a:r>
          </a:p>
          <a:p>
            <a:pPr indent="-330200" lvl="0" marL="342900" marR="0" rtl="0" algn="l">
              <a:lnSpc>
                <a:spcPct val="100000"/>
              </a:lnSpc>
              <a:spcBef>
                <a:spcPts val="1417"/>
              </a:spcBef>
              <a:spcAft>
                <a:spcPts val="1417"/>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Closed Way or Area: </a:t>
            </a:r>
            <a:r>
              <a:rPr b="0" i="0" lang="en-US" sz="3000" u="none" cap="none" strike="noStrike">
                <a:solidFill>
                  <a:srgbClr val="000000"/>
                </a:solidFill>
                <a:latin typeface="Calibri"/>
                <a:ea typeface="Calibri"/>
                <a:cs typeface="Calibri"/>
                <a:sym typeface="Calibri"/>
              </a:rPr>
              <a:t>Closed ways are ways which go in a </a:t>
            </a:r>
            <a:r>
              <a:rPr lang="en-US" sz="3000">
                <a:solidFill>
                  <a:srgbClr val="000000"/>
                </a:solidFill>
                <a:latin typeface="Calibri"/>
                <a:ea typeface="Calibri"/>
                <a:cs typeface="Calibri"/>
                <a:sym typeface="Calibri"/>
              </a:rPr>
              <a:t>closed </a:t>
            </a:r>
            <a:r>
              <a:rPr b="0" i="0" lang="en-US" sz="3000" u="none" cap="none" strike="noStrike">
                <a:solidFill>
                  <a:srgbClr val="000000"/>
                </a:solidFill>
                <a:latin typeface="Calibri"/>
                <a:ea typeface="Calibri"/>
                <a:cs typeface="Calibri"/>
                <a:sym typeface="Calibri"/>
              </a:rPr>
              <a:t>loop. </a:t>
            </a:r>
            <a:r>
              <a:rPr lang="en-US" sz="3000">
                <a:solidFill>
                  <a:srgbClr val="000000"/>
                </a:solidFill>
                <a:latin typeface="Calibri"/>
                <a:ea typeface="Calibri"/>
                <a:cs typeface="Calibri"/>
                <a:sym typeface="Calibri"/>
              </a:rPr>
              <a:t>U</a:t>
            </a:r>
            <a:r>
              <a:rPr b="0" i="0" lang="en-US" sz="3000" u="none" cap="none" strike="noStrike">
                <a:solidFill>
                  <a:srgbClr val="000000"/>
                </a:solidFill>
                <a:latin typeface="Calibri"/>
                <a:ea typeface="Calibri"/>
                <a:cs typeface="Calibri"/>
                <a:sym typeface="Calibri"/>
              </a:rPr>
              <a:t>sed to describe areas (like parks, lakes, islands or buildings).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idx="4294967295" type="title"/>
          </p:nvPr>
        </p:nvSpPr>
        <p:spPr>
          <a:xfrm>
            <a:off x="504031" y="301338"/>
            <a:ext cx="9072202" cy="1262237"/>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4400" u="none" cap="none" strike="noStrike">
                <a:solidFill>
                  <a:srgbClr val="000000"/>
                </a:solidFill>
                <a:latin typeface="Calibri"/>
                <a:ea typeface="Calibri"/>
                <a:cs typeface="Calibri"/>
                <a:sym typeface="Calibri"/>
              </a:rPr>
              <a:t>Drawing basic elements</a:t>
            </a:r>
          </a:p>
        </p:txBody>
      </p:sp>
      <p:pic>
        <p:nvPicPr>
          <p:cNvPr id="206" name="Shape 206"/>
          <p:cNvPicPr preferRelativeResize="0"/>
          <p:nvPr>
            <p:ph idx="12" type="sldNum"/>
          </p:nvPr>
        </p:nvPicPr>
        <p:blipFill rotWithShape="1">
          <a:blip r:embed="rId3">
            <a:alphaModFix/>
          </a:blip>
          <a:srcRect b="0" l="0" r="0" t="0"/>
          <a:stretch/>
        </p:blipFill>
        <p:spPr>
          <a:xfrm>
            <a:off x="503670" y="2649044"/>
            <a:ext cx="9070086" cy="2622562"/>
          </a:xfrm>
          <a:prstGeom prst="rect">
            <a:avLst/>
          </a:prstGeom>
          <a:noFill/>
          <a:ln>
            <a:noFill/>
          </a:ln>
        </p:spPr>
      </p:pic>
      <p:sp>
        <p:nvSpPr>
          <p:cNvPr id="207" name="Shape 207"/>
          <p:cNvSpPr/>
          <p:nvPr/>
        </p:nvSpPr>
        <p:spPr>
          <a:xfrm>
            <a:off x="1790200" y="4203800"/>
            <a:ext cx="127799" cy="127799"/>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idx="4294967295" type="title"/>
          </p:nvPr>
        </p:nvSpPr>
        <p:spPr>
          <a:xfrm>
            <a:off x="504031" y="301338"/>
            <a:ext cx="9072202" cy="1262237"/>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4400" u="none" cap="none" strike="noStrike">
                <a:solidFill>
                  <a:srgbClr val="000000"/>
                </a:solidFill>
                <a:latin typeface="Calibri"/>
                <a:ea typeface="Calibri"/>
                <a:cs typeface="Calibri"/>
                <a:sym typeface="Calibri"/>
              </a:rPr>
              <a:t>Drawing a node</a:t>
            </a:r>
          </a:p>
        </p:txBody>
      </p:sp>
      <p:sp>
        <p:nvSpPr>
          <p:cNvPr id="213" name="Shape 213"/>
          <p:cNvSpPr txBox="1"/>
          <p:nvPr>
            <p:ph idx="4294967295" type="body"/>
          </p:nvPr>
        </p:nvSpPr>
        <p:spPr>
          <a:xfrm>
            <a:off x="504025" y="1769150"/>
            <a:ext cx="9072300" cy="5464499"/>
          </a:xfrm>
          <a:prstGeom prst="rect">
            <a:avLst/>
          </a:prstGeom>
          <a:noFill/>
          <a:ln>
            <a:noFill/>
          </a:ln>
        </p:spPr>
        <p:txBody>
          <a:bodyPr anchorCtr="1" anchor="t" bIns="45700" lIns="91425" rIns="91425" tIns="45700">
            <a:noAutofit/>
          </a:bodyPr>
          <a:lstStyle/>
          <a:p>
            <a:pPr lvl="0" marR="0" rtl="0" algn="l">
              <a:lnSpc>
                <a:spcPct val="100000"/>
              </a:lnSpc>
              <a:spcBef>
                <a:spcPts val="1417"/>
              </a:spcBef>
              <a:spcAft>
                <a:spcPts val="0"/>
              </a:spcAft>
              <a:buNone/>
            </a:pPr>
            <a:r>
              <a:rPr b="0" i="0" lang="en-US" sz="3000" u="none" cap="none" strike="noStrike">
                <a:solidFill>
                  <a:srgbClr val="000000"/>
                </a:solidFill>
                <a:latin typeface="Calibri"/>
                <a:ea typeface="Calibri"/>
                <a:cs typeface="Calibri"/>
                <a:sym typeface="Calibri"/>
              </a:rPr>
              <a:t>To draw a standalone node:</a:t>
            </a:r>
          </a:p>
          <a:p>
            <a:pPr indent="-330200" lvl="0" marL="342900" marR="0" rtl="0" algn="l">
              <a:lnSpc>
                <a:spcPct val="100000"/>
              </a:lnSpc>
              <a:spcBef>
                <a:spcPts val="1417"/>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Clear your current selection by pressing </a:t>
            </a:r>
            <a:r>
              <a:rPr b="0" i="1" lang="en-US" sz="3000" u="none" cap="none" strike="noStrike">
                <a:solidFill>
                  <a:srgbClr val="000000"/>
                </a:solidFill>
                <a:latin typeface="Calibri"/>
                <a:ea typeface="Calibri"/>
                <a:cs typeface="Calibri"/>
                <a:sym typeface="Calibri"/>
              </a:rPr>
              <a:t>Edit &gt; Unselect All</a:t>
            </a:r>
            <a:r>
              <a:rPr b="0" i="0" lang="en-US" sz="3000" u="none" cap="none" strike="noStrike">
                <a:solidFill>
                  <a:srgbClr val="000000"/>
                </a:solidFill>
                <a:latin typeface="Calibri"/>
                <a:ea typeface="Calibri"/>
                <a:cs typeface="Calibri"/>
                <a:sym typeface="Calibri"/>
              </a:rPr>
              <a:t> or press </a:t>
            </a:r>
            <a:r>
              <a:rPr b="0" i="1" lang="en-US" sz="3000" u="none" cap="none" strike="noStrike">
                <a:solidFill>
                  <a:srgbClr val="000000"/>
                </a:solidFill>
                <a:latin typeface="Calibri"/>
                <a:ea typeface="Calibri"/>
                <a:cs typeface="Calibri"/>
                <a:sym typeface="Calibri"/>
              </a:rPr>
              <a:t>Escape</a:t>
            </a:r>
            <a:r>
              <a:rPr b="0" i="0" lang="en-US" sz="3000" u="none" cap="none" strike="noStrike">
                <a:solidFill>
                  <a:srgbClr val="000000"/>
                </a:solidFill>
                <a:latin typeface="Calibri"/>
                <a:ea typeface="Calibri"/>
                <a:cs typeface="Calibri"/>
                <a:sym typeface="Calibri"/>
              </a:rPr>
              <a:t> button on your computer</a:t>
            </a:r>
          </a:p>
          <a:p>
            <a:pPr indent="-330200" lvl="0" marL="342900" marR="0" rtl="0" algn="l">
              <a:lnSpc>
                <a:spcPct val="100000"/>
              </a:lnSpc>
              <a:spcBef>
                <a:spcPts val="1417"/>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Press </a:t>
            </a:r>
            <a:r>
              <a:rPr b="0" i="1" lang="en-US" sz="3000" u="none" cap="none" strike="noStrike">
                <a:solidFill>
                  <a:srgbClr val="000000"/>
                </a:solidFill>
                <a:latin typeface="Calibri"/>
                <a:ea typeface="Calibri"/>
                <a:cs typeface="Calibri"/>
                <a:sym typeface="Calibri"/>
              </a:rPr>
              <a:t>'A'</a:t>
            </a:r>
            <a:r>
              <a:rPr b="0" i="0" lang="en-US" sz="3000" u="none" cap="none" strike="noStrike">
                <a:solidFill>
                  <a:srgbClr val="000000"/>
                </a:solidFill>
                <a:latin typeface="Calibri"/>
                <a:ea typeface="Calibri"/>
                <a:cs typeface="Calibri"/>
                <a:sym typeface="Calibri"/>
              </a:rPr>
              <a:t> or select the </a:t>
            </a:r>
            <a:r>
              <a:rPr b="0" i="1" lang="en-US" sz="3000" u="none" cap="none" strike="noStrike">
                <a:solidFill>
                  <a:srgbClr val="000000"/>
                </a:solidFill>
                <a:latin typeface="Calibri"/>
                <a:ea typeface="Calibri"/>
                <a:cs typeface="Calibri"/>
                <a:sym typeface="Calibri"/>
              </a:rPr>
              <a:t>Draw Nodes       </a:t>
            </a:r>
            <a:r>
              <a:rPr b="0" i="0" lang="en-US" sz="3000" u="none" cap="none" strike="noStrike">
                <a:solidFill>
                  <a:srgbClr val="000000"/>
                </a:solidFill>
                <a:latin typeface="Calibri"/>
                <a:ea typeface="Calibri"/>
                <a:cs typeface="Calibri"/>
                <a:sym typeface="Calibri"/>
              </a:rPr>
              <a:t>to begin drawing a node</a:t>
            </a:r>
          </a:p>
          <a:p>
            <a:pPr indent="-330200" lvl="0" marL="342900" marR="0" rtl="0" algn="l">
              <a:lnSpc>
                <a:spcPct val="100000"/>
              </a:lnSpc>
              <a:spcBef>
                <a:spcPts val="1417"/>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Press the </a:t>
            </a:r>
            <a:r>
              <a:rPr b="0" i="1" lang="en-US" sz="3000" u="none" cap="none" strike="noStrike">
                <a:solidFill>
                  <a:srgbClr val="000000"/>
                </a:solidFill>
                <a:latin typeface="Calibri"/>
                <a:ea typeface="Calibri"/>
                <a:cs typeface="Calibri"/>
                <a:sym typeface="Calibri"/>
              </a:rPr>
              <a:t>Left Mouse Button</a:t>
            </a:r>
            <a:r>
              <a:rPr b="0" i="0" lang="en-US" sz="3000" u="none" cap="none" strike="noStrike">
                <a:solidFill>
                  <a:srgbClr val="000000"/>
                </a:solidFill>
                <a:latin typeface="Calibri"/>
                <a:ea typeface="Calibri"/>
                <a:cs typeface="Calibri"/>
                <a:sym typeface="Calibri"/>
              </a:rPr>
              <a:t> somewhere in the Map View Window and press </a:t>
            </a:r>
            <a:r>
              <a:rPr b="0" i="1" lang="en-US" sz="3000" u="none" cap="none" strike="noStrike">
                <a:solidFill>
                  <a:srgbClr val="000000"/>
                </a:solidFill>
                <a:latin typeface="Calibri"/>
                <a:ea typeface="Calibri"/>
                <a:cs typeface="Calibri"/>
                <a:sym typeface="Calibri"/>
              </a:rPr>
              <a:t>Escape </a:t>
            </a:r>
          </a:p>
          <a:p>
            <a:pPr indent="-330200" lvl="0" marL="342900" marR="0" rtl="0" algn="l">
              <a:lnSpc>
                <a:spcPct val="100000"/>
              </a:lnSpc>
              <a:spcBef>
                <a:spcPts val="1417"/>
              </a:spcBef>
              <a:spcAft>
                <a:spcPts val="0"/>
              </a:spcAft>
              <a:buClr>
                <a:srgbClr val="000000"/>
              </a:buClr>
              <a:buSzPct val="100000"/>
              <a:buFont typeface="Calibri"/>
              <a:buChar char="•"/>
            </a:pPr>
            <a:r>
              <a:rPr b="0" i="1" lang="en-US" sz="3000" u="none" cap="none" strike="noStrike">
                <a:solidFill>
                  <a:srgbClr val="000000"/>
                </a:solidFill>
                <a:latin typeface="Calibri"/>
                <a:ea typeface="Calibri"/>
                <a:cs typeface="Calibri"/>
                <a:sym typeface="Calibri"/>
              </a:rPr>
              <a:t>Double Click</a:t>
            </a:r>
            <a:r>
              <a:rPr b="0" i="0" lang="en-US" sz="3000" u="none" cap="none" strike="noStrike">
                <a:solidFill>
                  <a:srgbClr val="000000"/>
                </a:solidFill>
                <a:latin typeface="Calibri"/>
                <a:ea typeface="Calibri"/>
                <a:cs typeface="Calibri"/>
                <a:sym typeface="Calibri"/>
              </a:rPr>
              <a:t> to create a node</a:t>
            </a:r>
          </a:p>
          <a:p>
            <a:pPr indent="-330200" lvl="0" marL="342900" marR="0" rtl="0" algn="l">
              <a:lnSpc>
                <a:spcPct val="100000"/>
              </a:lnSpc>
              <a:spcBef>
                <a:spcPts val="1417"/>
              </a:spcBef>
              <a:spcAft>
                <a:spcPts val="0"/>
              </a:spcAft>
              <a:buClr>
                <a:srgbClr val="000000"/>
              </a:buClr>
              <a:buSzPct val="100000"/>
              <a:buFont typeface="Calibri"/>
              <a:buChar char="•"/>
            </a:pPr>
            <a:r>
              <a:rPr lang="en-US" sz="3000">
                <a:solidFill>
                  <a:srgbClr val="000000"/>
                </a:solidFill>
                <a:latin typeface="Calibri"/>
                <a:ea typeface="Calibri"/>
                <a:cs typeface="Calibri"/>
                <a:sym typeface="Calibri"/>
              </a:rPr>
              <a:t>Return to </a:t>
            </a:r>
            <a:r>
              <a:rPr i="1" lang="en-US" sz="3000">
                <a:solidFill>
                  <a:srgbClr val="000000"/>
                </a:solidFill>
                <a:latin typeface="Calibri"/>
                <a:ea typeface="Calibri"/>
                <a:cs typeface="Calibri"/>
                <a:sym typeface="Calibri"/>
              </a:rPr>
              <a:t>Select </a:t>
            </a:r>
            <a:r>
              <a:rPr lang="en-US" sz="3000">
                <a:solidFill>
                  <a:srgbClr val="000000"/>
                </a:solidFill>
                <a:latin typeface="Calibri"/>
                <a:ea typeface="Calibri"/>
                <a:cs typeface="Calibri"/>
                <a:sym typeface="Calibri"/>
              </a:rPr>
              <a:t>mode</a:t>
            </a:r>
          </a:p>
        </p:txBody>
      </p:sp>
      <p:pic>
        <p:nvPicPr>
          <p:cNvPr id="214" name="Shape 214"/>
          <p:cNvPicPr preferRelativeResize="0"/>
          <p:nvPr/>
        </p:nvPicPr>
        <p:blipFill rotWithShape="1">
          <a:blip r:embed="rId3">
            <a:alphaModFix/>
          </a:blip>
          <a:srcRect b="0" l="0" r="0" t="0"/>
          <a:stretch/>
        </p:blipFill>
        <p:spPr>
          <a:xfrm>
            <a:off x="6330289" y="3756892"/>
            <a:ext cx="361499" cy="409199"/>
          </a:xfrm>
          <a:prstGeom prst="rect">
            <a:avLst/>
          </a:prstGeom>
          <a:noFill/>
          <a:ln>
            <a:noFill/>
          </a:ln>
        </p:spPr>
      </p:pic>
      <p:pic>
        <p:nvPicPr>
          <p:cNvPr id="215" name="Shape 215"/>
          <p:cNvPicPr preferRelativeResize="0"/>
          <p:nvPr/>
        </p:nvPicPr>
        <p:blipFill rotWithShape="1">
          <a:blip r:embed="rId4">
            <a:alphaModFix/>
          </a:blip>
          <a:srcRect b="0" l="0" r="0" t="0"/>
          <a:stretch/>
        </p:blipFill>
        <p:spPr>
          <a:xfrm>
            <a:off x="6028655" y="5966732"/>
            <a:ext cx="1333200" cy="1095299"/>
          </a:xfrm>
          <a:prstGeom prst="rect">
            <a:avLst/>
          </a:prstGeom>
          <a:noFill/>
          <a:ln>
            <a:noFill/>
          </a:ln>
        </p:spPr>
      </p:pic>
      <p:pic>
        <p:nvPicPr>
          <p:cNvPr id="216" name="Shape 216"/>
          <p:cNvPicPr preferRelativeResize="0"/>
          <p:nvPr/>
        </p:nvPicPr>
        <p:blipFill rotWithShape="1">
          <a:blip r:embed="rId5">
            <a:alphaModFix/>
          </a:blip>
          <a:srcRect b="0" l="0" r="0" t="0"/>
          <a:stretch/>
        </p:blipFill>
        <p:spPr>
          <a:xfrm>
            <a:off x="4580014" y="6604873"/>
            <a:ext cx="361499" cy="3426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504025" y="302772"/>
            <a:ext cx="9072599" cy="865500"/>
          </a:xfrm>
          <a:prstGeom prst="rect">
            <a:avLst/>
          </a:prstGeom>
        </p:spPr>
        <p:txBody>
          <a:bodyPr anchorCtr="0" anchor="b" bIns="100800" lIns="100800" rIns="100800" tIns="100800">
            <a:noAutofit/>
          </a:bodyPr>
          <a:lstStyle/>
          <a:p>
            <a:pPr lvl="0">
              <a:spcBef>
                <a:spcPts val="0"/>
              </a:spcBef>
              <a:buNone/>
            </a:pPr>
            <a:r>
              <a:rPr lang="en-US" sz="3600">
                <a:latin typeface="Calibri"/>
                <a:ea typeface="Calibri"/>
                <a:cs typeface="Calibri"/>
                <a:sym typeface="Calibri"/>
              </a:rPr>
              <a:t>Drawing a way </a:t>
            </a:r>
          </a:p>
        </p:txBody>
      </p:sp>
      <p:sp>
        <p:nvSpPr>
          <p:cNvPr id="222" name="Shape 222"/>
          <p:cNvSpPr txBox="1"/>
          <p:nvPr>
            <p:ph idx="1" type="body"/>
          </p:nvPr>
        </p:nvSpPr>
        <p:spPr>
          <a:xfrm>
            <a:off x="504025" y="1509349"/>
            <a:ext cx="9072599" cy="5731200"/>
          </a:xfrm>
          <a:prstGeom prst="rect">
            <a:avLst/>
          </a:prstGeom>
        </p:spPr>
        <p:txBody>
          <a:bodyPr anchorCtr="0" anchor="t" bIns="100800" lIns="100800" rIns="100800" tIns="100800">
            <a:noAutofit/>
          </a:bodyPr>
          <a:lstStyle/>
          <a:p>
            <a:pPr indent="-429260" lvl="0" marL="342900" rtl="0">
              <a:spcBef>
                <a:spcPts val="2267"/>
              </a:spcBef>
              <a:buSzPct val="100000"/>
              <a:buFont typeface="Calibri"/>
              <a:buChar char="●"/>
            </a:pPr>
            <a:r>
              <a:rPr lang="en-US" sz="3000">
                <a:latin typeface="Calibri"/>
                <a:ea typeface="Calibri"/>
                <a:cs typeface="Calibri"/>
                <a:sym typeface="Calibri"/>
              </a:rPr>
              <a:t>Press again somewhere and another node will appear, joined by the first segment of a way</a:t>
            </a:r>
          </a:p>
          <a:p>
            <a:pPr indent="-429260" lvl="0" marL="342900" rtl="0">
              <a:spcBef>
                <a:spcPts val="2267"/>
              </a:spcBef>
              <a:buSzPct val="100000"/>
              <a:buFont typeface="Calibri"/>
              <a:buChar char="●"/>
            </a:pPr>
            <a:r>
              <a:rPr lang="en-US" sz="3000">
                <a:latin typeface="Calibri"/>
                <a:ea typeface="Calibri"/>
                <a:cs typeface="Calibri"/>
                <a:sym typeface="Calibri"/>
              </a:rPr>
              <a:t>Keep pressing to draw a way with several nodes and segments on it</a:t>
            </a:r>
          </a:p>
          <a:p>
            <a:pPr indent="-429260" lvl="0" marL="342900" rtl="0">
              <a:spcBef>
                <a:spcPts val="2267"/>
              </a:spcBef>
              <a:spcAft>
                <a:spcPts val="1417"/>
              </a:spcAft>
              <a:buSzPct val="100000"/>
              <a:buFont typeface="Calibri"/>
              <a:buChar char="●"/>
            </a:pPr>
            <a:r>
              <a:rPr lang="en-US" sz="3000">
                <a:latin typeface="Calibri"/>
                <a:ea typeface="Calibri"/>
                <a:cs typeface="Calibri"/>
                <a:sym typeface="Calibri"/>
              </a:rPr>
              <a:t>To stop go back to Select mode or press 'S' or Escape button on your computer </a:t>
            </a:r>
          </a:p>
          <a:p>
            <a:pPr lvl="0">
              <a:spcBef>
                <a:spcPts val="0"/>
              </a:spcBef>
              <a:buNone/>
            </a:pPr>
            <a:r>
              <a:t/>
            </a:r>
            <a:endParaRPr sz="240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idx="4294967295" type="title"/>
          </p:nvPr>
        </p:nvSpPr>
        <p:spPr>
          <a:xfrm>
            <a:off x="1962232" y="5730557"/>
            <a:ext cx="5871600" cy="1170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1" lang="en-US" sz="3600" u="none" cap="none" strike="noStrike">
                <a:solidFill>
                  <a:srgbClr val="000000"/>
                </a:solidFill>
                <a:latin typeface="Calibri"/>
                <a:ea typeface="Calibri"/>
                <a:cs typeface="Calibri"/>
                <a:sym typeface="Calibri"/>
              </a:rPr>
              <a:t>A way</a:t>
            </a:r>
          </a:p>
        </p:txBody>
      </p:sp>
      <p:pic>
        <p:nvPicPr>
          <p:cNvPr id="228" name="Shape 228"/>
          <p:cNvPicPr preferRelativeResize="0"/>
          <p:nvPr>
            <p:ph idx="12" type="sldNum"/>
          </p:nvPr>
        </p:nvPicPr>
        <p:blipFill rotWithShape="1">
          <a:blip r:embed="rId3">
            <a:alphaModFix/>
          </a:blip>
          <a:srcRect b="0" l="0" r="0" t="0"/>
          <a:stretch/>
        </p:blipFill>
        <p:spPr>
          <a:xfrm>
            <a:off x="2405059" y="838227"/>
            <a:ext cx="5056242" cy="4377221"/>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504025" y="302772"/>
            <a:ext cx="9072599" cy="865500"/>
          </a:xfrm>
          <a:prstGeom prst="rect">
            <a:avLst/>
          </a:prstGeom>
        </p:spPr>
        <p:txBody>
          <a:bodyPr anchorCtr="0" anchor="b" bIns="100800" lIns="100800" rIns="100800" tIns="100800">
            <a:noAutofit/>
          </a:bodyPr>
          <a:lstStyle/>
          <a:p>
            <a:pPr lvl="0" algn="ctr">
              <a:spcBef>
                <a:spcPts val="0"/>
              </a:spcBef>
              <a:buNone/>
            </a:pPr>
            <a:r>
              <a:rPr b="0" lang="en-US" sz="3000">
                <a:latin typeface="Calibri"/>
                <a:ea typeface="Calibri"/>
                <a:cs typeface="Calibri"/>
                <a:sym typeface="Calibri"/>
              </a:rPr>
              <a:t>JOSM workflow</a:t>
            </a:r>
          </a:p>
        </p:txBody>
      </p:sp>
      <p:sp>
        <p:nvSpPr>
          <p:cNvPr id="110" name="Shape 110"/>
          <p:cNvSpPr txBox="1"/>
          <p:nvPr>
            <p:ph idx="1" type="body"/>
          </p:nvPr>
        </p:nvSpPr>
        <p:spPr>
          <a:xfrm>
            <a:off x="504025" y="1509349"/>
            <a:ext cx="9072599" cy="5731200"/>
          </a:xfrm>
          <a:prstGeom prst="rect">
            <a:avLst/>
          </a:prstGeom>
        </p:spPr>
        <p:txBody>
          <a:bodyPr anchorCtr="0" anchor="t" bIns="100800" lIns="100800" rIns="100800" tIns="100800">
            <a:noAutofit/>
          </a:bodyPr>
          <a:lstStyle/>
          <a:p>
            <a:pPr indent="-419100" lvl="0" marL="457200" rtl="0">
              <a:lnSpc>
                <a:spcPct val="115000"/>
              </a:lnSpc>
              <a:spcBef>
                <a:spcPts val="0"/>
              </a:spcBef>
              <a:buSzPct val="100000"/>
              <a:buFont typeface="Calibri"/>
              <a:buChar char="●"/>
            </a:pPr>
            <a:r>
              <a:rPr lang="en-US" sz="3000">
                <a:latin typeface="Calibri"/>
                <a:ea typeface="Calibri"/>
                <a:cs typeface="Calibri"/>
                <a:sym typeface="Calibri"/>
              </a:rPr>
              <a:t>Download data from OSM</a:t>
            </a:r>
          </a:p>
          <a:p>
            <a:pPr indent="-381000" lvl="1" marL="914400" rtl="0">
              <a:lnSpc>
                <a:spcPct val="115000"/>
              </a:lnSpc>
              <a:spcBef>
                <a:spcPts val="0"/>
              </a:spcBef>
              <a:buSzPct val="100000"/>
              <a:buFont typeface="Calibri"/>
              <a:buChar char="○"/>
            </a:pPr>
            <a:r>
              <a:rPr lang="en-US" sz="2400">
                <a:latin typeface="Calibri"/>
                <a:ea typeface="Calibri"/>
                <a:cs typeface="Calibri"/>
                <a:sym typeface="Calibri"/>
              </a:rPr>
              <a:t>Or import it, for example from OpenMapKit!</a:t>
            </a:r>
          </a:p>
          <a:p>
            <a:pPr indent="-419100" lvl="0" marL="457200" rtl="0">
              <a:lnSpc>
                <a:spcPct val="115000"/>
              </a:lnSpc>
              <a:spcBef>
                <a:spcPts val="0"/>
              </a:spcBef>
              <a:buSzPct val="100000"/>
              <a:buFont typeface="Calibri"/>
              <a:buChar char="●"/>
            </a:pPr>
            <a:r>
              <a:rPr lang="en-US" sz="3000">
                <a:latin typeface="Calibri"/>
                <a:ea typeface="Calibri"/>
                <a:cs typeface="Calibri"/>
                <a:sym typeface="Calibri"/>
              </a:rPr>
              <a:t>Set up your workspace; decide which imagery to use</a:t>
            </a:r>
          </a:p>
          <a:p>
            <a:pPr indent="-419100" lvl="0" marL="457200" rtl="0">
              <a:lnSpc>
                <a:spcPct val="115000"/>
              </a:lnSpc>
              <a:spcBef>
                <a:spcPts val="0"/>
              </a:spcBef>
              <a:buSzPct val="100000"/>
              <a:buFont typeface="Calibri"/>
              <a:buChar char="●"/>
            </a:pPr>
            <a:r>
              <a:rPr lang="en-US" sz="3000">
                <a:latin typeface="Calibri"/>
                <a:ea typeface="Calibri"/>
                <a:cs typeface="Calibri"/>
                <a:sym typeface="Calibri"/>
              </a:rPr>
              <a:t>Add, edit or delete nodes and ways</a:t>
            </a:r>
          </a:p>
          <a:p>
            <a:pPr indent="-381000" lvl="1" marL="914400" rtl="0">
              <a:lnSpc>
                <a:spcPct val="115000"/>
              </a:lnSpc>
              <a:spcBef>
                <a:spcPts val="0"/>
              </a:spcBef>
              <a:buSzPct val="100000"/>
              <a:buFont typeface="Calibri"/>
              <a:buChar char="○"/>
            </a:pPr>
            <a:r>
              <a:rPr lang="en-US" sz="2400">
                <a:latin typeface="Calibri"/>
                <a:ea typeface="Calibri"/>
                <a:cs typeface="Calibri"/>
                <a:sym typeface="Calibri"/>
              </a:rPr>
              <a:t>Draw new nodes, edit tags, etc</a:t>
            </a:r>
          </a:p>
          <a:p>
            <a:pPr indent="-419100" lvl="0" marL="457200" rtl="0">
              <a:lnSpc>
                <a:spcPct val="115000"/>
              </a:lnSpc>
              <a:spcBef>
                <a:spcPts val="0"/>
              </a:spcBef>
              <a:buSzPct val="100000"/>
              <a:buFont typeface="Calibri"/>
              <a:buChar char="●"/>
            </a:pPr>
            <a:r>
              <a:rPr lang="en-US" sz="3000">
                <a:latin typeface="Calibri"/>
                <a:ea typeface="Calibri"/>
                <a:cs typeface="Calibri"/>
                <a:sym typeface="Calibri"/>
              </a:rPr>
              <a:t>Upload data to ‘save’ it to OSM</a:t>
            </a:r>
          </a:p>
          <a:p>
            <a:pPr lvl="0">
              <a:spcBef>
                <a:spcPts val="0"/>
              </a:spcBef>
              <a:buNone/>
            </a:pPr>
            <a:r>
              <a:t/>
            </a:r>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idx="4294967295" type="title"/>
          </p:nvPr>
        </p:nvSpPr>
        <p:spPr>
          <a:xfrm>
            <a:off x="2358506" y="6035414"/>
            <a:ext cx="5780157" cy="548674"/>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1" lang="en-US" sz="2800" u="none" cap="none" strike="noStrike">
                <a:solidFill>
                  <a:srgbClr val="000000"/>
                </a:solidFill>
                <a:latin typeface="Arial"/>
                <a:ea typeface="Arial"/>
                <a:cs typeface="Arial"/>
                <a:sym typeface="Arial"/>
              </a:rPr>
              <a:t>A closed way</a:t>
            </a:r>
          </a:p>
        </p:txBody>
      </p:sp>
      <p:pic>
        <p:nvPicPr>
          <p:cNvPr id="234" name="Shape 234"/>
          <p:cNvPicPr preferRelativeResize="0"/>
          <p:nvPr>
            <p:ph idx="12" type="sldNum"/>
          </p:nvPr>
        </p:nvPicPr>
        <p:blipFill rotWithShape="1">
          <a:blip r:embed="rId3">
            <a:alphaModFix/>
          </a:blip>
          <a:srcRect b="0" l="0" r="0" t="0"/>
          <a:stretch/>
        </p:blipFill>
        <p:spPr>
          <a:xfrm>
            <a:off x="2286141" y="1376365"/>
            <a:ext cx="5752788" cy="4382665"/>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idx="4294967295" type="body"/>
          </p:nvPr>
        </p:nvSpPr>
        <p:spPr>
          <a:xfrm>
            <a:off x="504225" y="1684350"/>
            <a:ext cx="9072300" cy="5134500"/>
          </a:xfrm>
          <a:prstGeom prst="rect">
            <a:avLst/>
          </a:prstGeom>
          <a:noFill/>
          <a:ln>
            <a:noFill/>
          </a:ln>
        </p:spPr>
        <p:txBody>
          <a:bodyPr anchorCtr="1" anchor="t" bIns="45700" lIns="91425" rIns="91425" tIns="45700">
            <a:noAutofit/>
          </a:bodyPr>
          <a:lstStyle/>
          <a:p>
            <a:pPr indent="-330200" lvl="0" marL="342900" marR="0" rtl="0" algn="l">
              <a:lnSpc>
                <a:spcPct val="100000"/>
              </a:lnSpc>
              <a:spcBef>
                <a:spcPts val="0"/>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Tags describe geographic data in OpenStreetMap. </a:t>
            </a:r>
          </a:p>
          <a:p>
            <a:pPr lvl="0" marR="0" rtl="0" algn="l">
              <a:lnSpc>
                <a:spcPct val="100000"/>
              </a:lnSpc>
              <a:spcBef>
                <a:spcPts val="0"/>
              </a:spcBef>
              <a:spcAft>
                <a:spcPts val="0"/>
              </a:spcAft>
              <a:buNone/>
            </a:pPr>
            <a:r>
              <a:rPr b="0" i="0" lang="en-US" sz="3000" u="none" cap="none" strike="noStrike">
                <a:solidFill>
                  <a:srgbClr val="000000"/>
                </a:solidFill>
                <a:latin typeface="Calibri"/>
                <a:ea typeface="Calibri"/>
                <a:cs typeface="Calibri"/>
                <a:sym typeface="Calibri"/>
              </a:rPr>
              <a:t>Tags are attributes (or descriptions) you attach to basic elements (nodes, ways, closed ways/areas)</a:t>
            </a:r>
          </a:p>
          <a:p>
            <a:pPr indent="-330200" lvl="0" marL="342900" marR="0" rtl="0" algn="l">
              <a:lnSpc>
                <a:spcPct val="100000"/>
              </a:lnSpc>
              <a:spcBef>
                <a:spcPts val="1417"/>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A Tag is a </a:t>
            </a:r>
            <a:r>
              <a:rPr b="1" i="0" lang="en-US" sz="3000" u="none" cap="none" strike="noStrike">
                <a:solidFill>
                  <a:srgbClr val="000000"/>
                </a:solidFill>
                <a:latin typeface="Calibri"/>
                <a:ea typeface="Calibri"/>
                <a:cs typeface="Calibri"/>
                <a:sym typeface="Calibri"/>
              </a:rPr>
              <a:t>Key = Value </a:t>
            </a:r>
            <a:r>
              <a:rPr b="0" i="0" lang="en-US" sz="3000" u="none" cap="none" strike="noStrike">
                <a:solidFill>
                  <a:srgbClr val="000000"/>
                </a:solidFill>
                <a:latin typeface="Calibri"/>
                <a:ea typeface="Calibri"/>
                <a:cs typeface="Calibri"/>
                <a:sym typeface="Calibri"/>
              </a:rPr>
              <a:t>pair</a:t>
            </a:r>
          </a:p>
          <a:p>
            <a:pPr indent="-330200" lvl="0" marL="342900" marR="0" rtl="0" algn="l">
              <a:lnSpc>
                <a:spcPct val="100000"/>
              </a:lnSpc>
              <a:spcBef>
                <a:spcPts val="1417"/>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Key is a string describing the general classification of the feature. The Value gives more specific information within the class Key</a:t>
            </a:r>
          </a:p>
          <a:p>
            <a:pPr indent="-330200" lvl="0" marL="342900" marR="0" rtl="0" algn="l">
              <a:lnSpc>
                <a:spcPct val="100000"/>
              </a:lnSpc>
              <a:spcBef>
                <a:spcPts val="1417"/>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Keys and generic Values are lower case and do not including space, use underscore instead. </a:t>
            </a:r>
          </a:p>
          <a:p>
            <a:pPr indent="-342900" lvl="0" marL="342900" marR="0" rtl="0" algn="l">
              <a:lnSpc>
                <a:spcPct val="100000"/>
              </a:lnSpc>
              <a:spcBef>
                <a:spcPts val="1417"/>
              </a:spcBef>
              <a:spcAft>
                <a:spcPts val="1417"/>
              </a:spcAft>
              <a:buClr>
                <a:schemeClr val="dk1"/>
              </a:buClr>
              <a:buSzPct val="133333"/>
              <a:buFont typeface="Arial"/>
              <a:buNone/>
            </a:pPr>
            <a:r>
              <a:t/>
            </a:r>
            <a:endParaRPr b="0" i="0" sz="2400" u="none" cap="none" strike="noStrike">
              <a:solidFill>
                <a:srgbClr val="000000"/>
              </a:solidFill>
              <a:latin typeface="Arial"/>
              <a:ea typeface="Arial"/>
              <a:cs typeface="Arial"/>
              <a:sym typeface="Arial"/>
            </a:endParaRPr>
          </a:p>
        </p:txBody>
      </p:sp>
      <p:sp>
        <p:nvSpPr>
          <p:cNvPr id="240" name="Shape 240"/>
          <p:cNvSpPr txBox="1"/>
          <p:nvPr>
            <p:ph idx="4294967295" type="title"/>
          </p:nvPr>
        </p:nvSpPr>
        <p:spPr>
          <a:xfrm>
            <a:off x="504031" y="606139"/>
            <a:ext cx="9072300" cy="795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4800" u="none" cap="none" strike="noStrike">
                <a:solidFill>
                  <a:srgbClr val="000000"/>
                </a:solidFill>
                <a:latin typeface="Arial"/>
                <a:ea typeface="Arial"/>
                <a:cs typeface="Arial"/>
                <a:sym typeface="Arial"/>
              </a:rPr>
              <a:t>Tag</a:t>
            </a:r>
            <a:r>
              <a:rPr b="0" lang="en-US" sz="4800">
                <a:solidFill>
                  <a:srgbClr val="000000"/>
                </a:solidFill>
              </a:rPr>
              <a:t>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ph idx="12" type="sldNum"/>
          </p:nvPr>
        </p:nvPicPr>
        <p:blipFill rotWithShape="1">
          <a:blip r:embed="rId3">
            <a:alphaModFix/>
          </a:blip>
          <a:srcRect b="0" l="0" r="0" t="0"/>
          <a:stretch/>
        </p:blipFill>
        <p:spPr>
          <a:xfrm>
            <a:off x="548674" y="3002489"/>
            <a:ext cx="9053681" cy="3156712"/>
          </a:xfrm>
          <a:prstGeom prst="rect">
            <a:avLst/>
          </a:prstGeom>
          <a:noFill/>
          <a:ln>
            <a:noFill/>
          </a:ln>
        </p:spPr>
      </p:pic>
      <p:sp>
        <p:nvSpPr>
          <p:cNvPr id="246" name="Shape 246"/>
          <p:cNvSpPr txBox="1"/>
          <p:nvPr>
            <p:ph idx="4294967295" type="title"/>
          </p:nvPr>
        </p:nvSpPr>
        <p:spPr>
          <a:xfrm>
            <a:off x="504031" y="606139"/>
            <a:ext cx="9072300" cy="795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600" u="none" cap="none" strike="noStrike">
                <a:solidFill>
                  <a:srgbClr val="000000"/>
                </a:solidFill>
                <a:latin typeface="Arial"/>
                <a:ea typeface="Arial"/>
                <a:cs typeface="Arial"/>
                <a:sym typeface="Arial"/>
              </a:rPr>
              <a:t>Tagging</a:t>
            </a:r>
          </a:p>
        </p:txBody>
      </p:sp>
      <p:sp>
        <p:nvSpPr>
          <p:cNvPr id="247" name="Shape 247"/>
          <p:cNvSpPr txBox="1"/>
          <p:nvPr>
            <p:ph idx="4294967295" type="subTitle"/>
          </p:nvPr>
        </p:nvSpPr>
        <p:spPr>
          <a:xfrm>
            <a:off x="548674" y="1007120"/>
            <a:ext cx="9072300" cy="2071500"/>
          </a:xfrm>
          <a:prstGeom prst="rect">
            <a:avLst/>
          </a:prstGeom>
          <a:noFill/>
          <a:ln>
            <a:noFill/>
          </a:ln>
        </p:spPr>
        <p:txBody>
          <a:bodyPr anchorCtr="1" anchor="ctr" bIns="45700" lIns="91425" rIns="91425" tIns="45700">
            <a:noAutofit/>
          </a:bodyPr>
          <a:lstStyle/>
          <a:p>
            <a:pPr lvl="0" marR="0" rtl="0" algn="l">
              <a:lnSpc>
                <a:spcPct val="100000"/>
              </a:lnSpc>
              <a:spcBef>
                <a:spcPts val="0"/>
              </a:spcBef>
              <a:buNone/>
            </a:pPr>
            <a:r>
              <a:rPr b="0" i="0" lang="en-US" sz="3000" u="none" cap="none" strike="noStrike">
                <a:solidFill>
                  <a:srgbClr val="000000"/>
                </a:solidFill>
                <a:latin typeface="Calibri"/>
                <a:ea typeface="Calibri"/>
                <a:cs typeface="Calibri"/>
                <a:sym typeface="Calibri"/>
              </a:rPr>
              <a:t>In JOSM tags are displayed on the right side under “properties/memberships”. Selecting an element displays the table with key and value fields</a:t>
            </a:r>
          </a:p>
        </p:txBody>
      </p:sp>
      <p:sp>
        <p:nvSpPr>
          <p:cNvPr id="248" name="Shape 248"/>
          <p:cNvSpPr txBox="1"/>
          <p:nvPr/>
        </p:nvSpPr>
        <p:spPr>
          <a:xfrm>
            <a:off x="823011" y="6656813"/>
            <a:ext cx="8138664" cy="31285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SzPct val="25000"/>
              <a:buNone/>
            </a:pPr>
            <a:r>
              <a:rPr b="0" i="1" lang="en-US" sz="2200" u="none" cap="none" strike="noStrike">
                <a:solidFill>
                  <a:srgbClr val="000000"/>
                </a:solidFill>
                <a:latin typeface="Arial"/>
                <a:ea typeface="Arial"/>
                <a:cs typeface="Arial"/>
                <a:sym typeface="Arial"/>
              </a:rPr>
              <a:t>Tags for a selected object</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idx="4294967295" type="title"/>
          </p:nvPr>
        </p:nvSpPr>
        <p:spPr>
          <a:xfrm>
            <a:off x="504031" y="301338"/>
            <a:ext cx="9072300" cy="7959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600" u="none" cap="none" strike="noStrike">
                <a:solidFill>
                  <a:srgbClr val="000000"/>
                </a:solidFill>
                <a:latin typeface="Calibri"/>
                <a:ea typeface="Calibri"/>
                <a:cs typeface="Calibri"/>
                <a:sym typeface="Calibri"/>
              </a:rPr>
              <a:t>Presets</a:t>
            </a:r>
          </a:p>
        </p:txBody>
      </p:sp>
      <p:sp>
        <p:nvSpPr>
          <p:cNvPr id="254" name="Shape 254"/>
          <p:cNvSpPr txBox="1"/>
          <p:nvPr>
            <p:ph idx="4294967295" type="subTitle"/>
          </p:nvPr>
        </p:nvSpPr>
        <p:spPr>
          <a:xfrm>
            <a:off x="548674" y="854720"/>
            <a:ext cx="9072300" cy="2071500"/>
          </a:xfrm>
          <a:prstGeom prst="rect">
            <a:avLst/>
          </a:prstGeom>
          <a:noFill/>
          <a:ln>
            <a:noFill/>
          </a:ln>
        </p:spPr>
        <p:txBody>
          <a:bodyPr anchorCtr="1" anchor="ctr" bIns="45700" lIns="91425" rIns="91425" tIns="45700">
            <a:noAutofit/>
          </a:bodyPr>
          <a:lstStyle/>
          <a:p>
            <a:pPr lvl="0" marR="0" rtl="0" algn="l">
              <a:lnSpc>
                <a:spcPct val="100000"/>
              </a:lnSpc>
              <a:spcBef>
                <a:spcPts val="0"/>
              </a:spcBef>
              <a:buNone/>
            </a:pPr>
            <a:r>
              <a:rPr b="0" i="0" lang="en-US" sz="3000" u="none" cap="none" strike="noStrike">
                <a:solidFill>
                  <a:srgbClr val="000000"/>
                </a:solidFill>
                <a:latin typeface="Calibri"/>
                <a:ea typeface="Calibri"/>
                <a:cs typeface="Calibri"/>
                <a:sym typeface="Calibri"/>
              </a:rPr>
              <a:t>A preset is a tag that is given a “human-readable”name. Presets allow the user to tag</a:t>
            </a:r>
            <a:r>
              <a:rPr lang="en-US" sz="3000">
                <a:latin typeface="Calibri"/>
                <a:ea typeface="Calibri"/>
                <a:cs typeface="Calibri"/>
                <a:sym typeface="Calibri"/>
              </a:rPr>
              <a:t> </a:t>
            </a:r>
            <a:r>
              <a:rPr b="0" i="0" lang="en-US" sz="3000" u="none" cap="none" strike="noStrike">
                <a:solidFill>
                  <a:srgbClr val="000000"/>
                </a:solidFill>
                <a:latin typeface="Calibri"/>
                <a:ea typeface="Calibri"/>
                <a:cs typeface="Calibri"/>
                <a:sym typeface="Calibri"/>
              </a:rPr>
              <a:t>objects by selecting them from the predefined menu.</a:t>
            </a:r>
          </a:p>
        </p:txBody>
      </p:sp>
      <p:sp>
        <p:nvSpPr>
          <p:cNvPr id="255" name="Shape 255"/>
          <p:cNvSpPr txBox="1"/>
          <p:nvPr/>
        </p:nvSpPr>
        <p:spPr>
          <a:xfrm>
            <a:off x="548674" y="3840717"/>
            <a:ext cx="2194696" cy="2050327"/>
          </a:xfrm>
          <a:prstGeom prst="rect">
            <a:avLst/>
          </a:prstGeom>
          <a:noFill/>
          <a:ln>
            <a:noFill/>
          </a:ln>
        </p:spPr>
        <p:txBody>
          <a:bodyPr anchorCtr="1" anchor="ctr" bIns="45700" lIns="91425" rIns="91425" tIns="45700">
            <a:noAutofit/>
          </a:bodyPr>
          <a:lstStyle/>
          <a:p>
            <a:pPr indent="0" lvl="0" marL="0" marR="0" rtl="0" algn="l">
              <a:lnSpc>
                <a:spcPct val="100000"/>
              </a:lnSpc>
              <a:spcBef>
                <a:spcPts val="0"/>
              </a:spcBef>
              <a:buSzPct val="25000"/>
              <a:buNone/>
            </a:pPr>
            <a:r>
              <a:rPr b="0" i="1" lang="en-US" sz="2200" u="none" cap="none" strike="noStrike">
                <a:solidFill>
                  <a:srgbClr val="000000"/>
                </a:solidFill>
                <a:latin typeface="Calibri"/>
                <a:ea typeface="Calibri"/>
                <a:cs typeface="Calibri"/>
                <a:sym typeface="Calibri"/>
              </a:rPr>
              <a:t>In JOSM go to </a:t>
            </a:r>
          </a:p>
          <a:p>
            <a:pPr indent="0" lvl="0" marL="0" marR="0" rtl="0" algn="l">
              <a:lnSpc>
                <a:spcPct val="100000"/>
              </a:lnSpc>
              <a:spcBef>
                <a:spcPts val="0"/>
              </a:spcBef>
              <a:buSzPct val="25000"/>
              <a:buNone/>
            </a:pPr>
            <a:r>
              <a:rPr b="0" i="1" lang="en-US" sz="2200" u="none" cap="none" strike="noStrike">
                <a:solidFill>
                  <a:srgbClr val="000000"/>
                </a:solidFill>
                <a:latin typeface="Calibri"/>
                <a:ea typeface="Calibri"/>
                <a:cs typeface="Calibri"/>
                <a:sym typeface="Calibri"/>
              </a:rPr>
              <a:t>Main Menu</a:t>
            </a:r>
          </a:p>
          <a:p>
            <a:pPr indent="0" lvl="0" marL="0" marR="0" rtl="0" algn="l">
              <a:lnSpc>
                <a:spcPct val="100000"/>
              </a:lnSpc>
              <a:spcBef>
                <a:spcPts val="0"/>
              </a:spcBef>
              <a:buSzPct val="25000"/>
              <a:buNone/>
            </a:pPr>
            <a:r>
              <a:rPr b="0" i="1" lang="en-US" sz="2200" u="none" cap="none" strike="noStrike">
                <a:solidFill>
                  <a:srgbClr val="000000"/>
                </a:solidFill>
                <a:latin typeface="Calibri"/>
                <a:ea typeface="Calibri"/>
                <a:cs typeface="Calibri"/>
                <a:sym typeface="Calibri"/>
              </a:rPr>
              <a:t>and press </a:t>
            </a:r>
          </a:p>
          <a:p>
            <a:pPr indent="0" lvl="0" marL="0" marR="0" rtl="0" algn="l">
              <a:lnSpc>
                <a:spcPct val="100000"/>
              </a:lnSpc>
              <a:spcBef>
                <a:spcPts val="0"/>
              </a:spcBef>
              <a:buSzPct val="25000"/>
              <a:buNone/>
            </a:pPr>
            <a:r>
              <a:rPr b="0" i="1" lang="en-US" sz="2200" u="none" cap="none" strike="noStrike">
                <a:solidFill>
                  <a:srgbClr val="000000"/>
                </a:solidFill>
                <a:latin typeface="Calibri"/>
                <a:ea typeface="Calibri"/>
                <a:cs typeface="Calibri"/>
                <a:sym typeface="Calibri"/>
              </a:rPr>
              <a:t>Presets</a:t>
            </a:r>
          </a:p>
        </p:txBody>
      </p:sp>
      <p:pic>
        <p:nvPicPr>
          <p:cNvPr id="256" name="Shape 256"/>
          <p:cNvPicPr preferRelativeResize="0"/>
          <p:nvPr/>
        </p:nvPicPr>
        <p:blipFill rotWithShape="1">
          <a:blip r:embed="rId3">
            <a:alphaModFix/>
          </a:blip>
          <a:srcRect b="0" l="0" r="0" t="0"/>
          <a:stretch/>
        </p:blipFill>
        <p:spPr>
          <a:xfrm>
            <a:off x="2934100" y="2670362"/>
            <a:ext cx="6402600" cy="46787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idx="4294967295" type="title"/>
          </p:nvPr>
        </p:nvSpPr>
        <p:spPr>
          <a:xfrm>
            <a:off x="504031" y="-79661"/>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chemeClr val="dk1"/>
              </a:buClr>
              <a:buSzPct val="25000"/>
              <a:buFont typeface="Calibri"/>
              <a:buNone/>
            </a:pPr>
            <a:r>
              <a:rPr b="0" lang="en-US" sz="3000">
                <a:solidFill>
                  <a:srgbClr val="000000"/>
                </a:solidFill>
              </a:rPr>
              <a:t>Presets/Tag</a:t>
            </a:r>
          </a:p>
        </p:txBody>
      </p:sp>
      <p:sp>
        <p:nvSpPr>
          <p:cNvPr id="262" name="Shape 262"/>
          <p:cNvSpPr txBox="1"/>
          <p:nvPr>
            <p:ph idx="4294967295" type="body"/>
          </p:nvPr>
        </p:nvSpPr>
        <p:spPr>
          <a:xfrm>
            <a:off x="584100" y="1182450"/>
            <a:ext cx="9072300" cy="6218700"/>
          </a:xfrm>
          <a:prstGeom prst="rect">
            <a:avLst/>
          </a:prstGeom>
          <a:noFill/>
          <a:ln>
            <a:noFill/>
          </a:ln>
        </p:spPr>
        <p:txBody>
          <a:bodyPr anchorCtr="1" anchor="t" bIns="45700" lIns="91425" rIns="91425" tIns="45700">
            <a:noAutofit/>
          </a:bodyPr>
          <a:lstStyle/>
          <a:p>
            <a:pPr indent="-330200" lvl="0" marL="342900" marR="0" rtl="0" algn="l">
              <a:lnSpc>
                <a:spcPct val="100000"/>
              </a:lnSpc>
              <a:spcBef>
                <a:spcPts val="0"/>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Add a tag by using an </a:t>
            </a:r>
            <a:r>
              <a:rPr lang="en-US" sz="3000">
                <a:solidFill>
                  <a:srgbClr val="000000"/>
                </a:solidFill>
                <a:latin typeface="Calibri"/>
                <a:ea typeface="Calibri"/>
                <a:cs typeface="Calibri"/>
                <a:sym typeface="Calibri"/>
              </a:rPr>
              <a:t>“</a:t>
            </a:r>
            <a:r>
              <a:rPr b="0" i="0" lang="en-US" sz="3000" u="none" cap="none" strike="noStrike">
                <a:solidFill>
                  <a:srgbClr val="000000"/>
                </a:solidFill>
                <a:latin typeface="Calibri"/>
                <a:ea typeface="Calibri"/>
                <a:cs typeface="Calibri"/>
                <a:sym typeface="Calibri"/>
              </a:rPr>
              <a:t>Add</a:t>
            </a:r>
            <a:r>
              <a:rPr lang="en-US" sz="3000">
                <a:solidFill>
                  <a:srgbClr val="000000"/>
                </a:solidFill>
                <a:latin typeface="Calibri"/>
                <a:ea typeface="Calibri"/>
                <a:cs typeface="Calibri"/>
                <a:sym typeface="Calibri"/>
              </a:rPr>
              <a:t>”</a:t>
            </a:r>
            <a:r>
              <a:rPr b="0" i="0" lang="en-US" sz="3000" u="none" cap="none" strike="noStrike">
                <a:solidFill>
                  <a:srgbClr val="000000"/>
                </a:solidFill>
                <a:latin typeface="Calibri"/>
                <a:ea typeface="Calibri"/>
                <a:cs typeface="Calibri"/>
                <a:sym typeface="Calibri"/>
              </a:rPr>
              <a:t> button:</a:t>
            </a:r>
          </a:p>
          <a:p>
            <a:pPr indent="-330200" lvl="0" marL="342900" marR="0" rtl="0" algn="l">
              <a:lnSpc>
                <a:spcPct val="100000"/>
              </a:lnSpc>
              <a:spcBef>
                <a:spcPts val="0"/>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Press the button Add a Tag</a:t>
            </a:r>
          </a:p>
          <a:p>
            <a:pPr indent="-330200" lvl="0" marL="342900" marR="0" rtl="0" algn="l">
              <a:lnSpc>
                <a:spcPct val="100000"/>
              </a:lnSpc>
              <a:spcBef>
                <a:spcPts val="0"/>
              </a:spcBef>
              <a:spcAft>
                <a:spcPts val="0"/>
              </a:spcAft>
              <a:buClr>
                <a:srgbClr val="000000"/>
              </a:buClr>
              <a:buSzPct val="100000"/>
              <a:buFont typeface="Calibri"/>
              <a:buChar char="•"/>
            </a:pPr>
            <a:r>
              <a:rPr b="0" i="0" lang="en-US" sz="3000" u="none" cap="none" strike="noStrike">
                <a:solidFill>
                  <a:srgbClr val="000000"/>
                </a:solidFill>
                <a:latin typeface="Calibri"/>
                <a:ea typeface="Calibri"/>
                <a:cs typeface="Calibri"/>
                <a:sym typeface="Calibri"/>
              </a:rPr>
              <a:t>Change values window appears where you can select a key or a value from the drop-down list. The drop-down list contains all the values in the downloaded area and all the know tags or presets. Add a tag by using predefined </a:t>
            </a:r>
          </a:p>
        </p:txBody>
      </p:sp>
      <p:pic>
        <p:nvPicPr>
          <p:cNvPr id="263" name="Shape 263"/>
          <p:cNvPicPr preferRelativeResize="0"/>
          <p:nvPr/>
        </p:nvPicPr>
        <p:blipFill rotWithShape="1">
          <a:blip r:embed="rId3">
            <a:alphaModFix/>
          </a:blip>
          <a:srcRect b="0" l="0" r="0" t="0"/>
          <a:stretch/>
        </p:blipFill>
        <p:spPr>
          <a:xfrm>
            <a:off x="6580514" y="1360613"/>
            <a:ext cx="1847699" cy="380400"/>
          </a:xfrm>
          <a:prstGeom prst="rect">
            <a:avLst/>
          </a:prstGeom>
          <a:noFill/>
          <a:ln>
            <a:noFill/>
          </a:ln>
        </p:spPr>
      </p:pic>
      <p:pic>
        <p:nvPicPr>
          <p:cNvPr id="264" name="Shape 264"/>
          <p:cNvPicPr preferRelativeResize="0"/>
          <p:nvPr/>
        </p:nvPicPr>
        <p:blipFill>
          <a:blip r:embed="rId4">
            <a:alphaModFix/>
          </a:blip>
          <a:stretch>
            <a:fillRect/>
          </a:stretch>
        </p:blipFill>
        <p:spPr>
          <a:xfrm>
            <a:off x="3300962" y="4455300"/>
            <a:ext cx="3638550" cy="280035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504025" y="302772"/>
            <a:ext cx="9072599" cy="865500"/>
          </a:xfrm>
          <a:prstGeom prst="rect">
            <a:avLst/>
          </a:prstGeom>
        </p:spPr>
        <p:txBody>
          <a:bodyPr anchorCtr="0" anchor="b" bIns="100800" lIns="100800" rIns="100800" tIns="100800">
            <a:noAutofit/>
          </a:bodyPr>
          <a:lstStyle/>
          <a:p>
            <a:pPr lvl="0">
              <a:spcBef>
                <a:spcPts val="0"/>
              </a:spcBef>
              <a:buNone/>
            </a:pPr>
            <a:r>
              <a:rPr b="0" lang="en-US" sz="3600">
                <a:latin typeface="Calibri"/>
                <a:ea typeface="Calibri"/>
                <a:cs typeface="Calibri"/>
                <a:sym typeface="Calibri"/>
              </a:rPr>
              <a:t>Presets</a:t>
            </a:r>
          </a:p>
        </p:txBody>
      </p:sp>
      <p:sp>
        <p:nvSpPr>
          <p:cNvPr id="270" name="Shape 270"/>
          <p:cNvSpPr txBox="1"/>
          <p:nvPr>
            <p:ph idx="1" type="body"/>
          </p:nvPr>
        </p:nvSpPr>
        <p:spPr>
          <a:xfrm>
            <a:off x="504025" y="1509349"/>
            <a:ext cx="9072599" cy="5731200"/>
          </a:xfrm>
          <a:prstGeom prst="rect">
            <a:avLst/>
          </a:prstGeom>
        </p:spPr>
        <p:txBody>
          <a:bodyPr anchorCtr="0" anchor="t" bIns="100800" lIns="100800" rIns="100800" tIns="100800">
            <a:noAutofit/>
          </a:bodyPr>
          <a:lstStyle/>
          <a:p>
            <a:pPr indent="-419100" lvl="0" marL="457200" rtl="0">
              <a:spcBef>
                <a:spcPts val="0"/>
              </a:spcBef>
              <a:buSzPct val="100000"/>
              <a:buFont typeface="Calibri"/>
            </a:pPr>
            <a:r>
              <a:rPr lang="en-US" sz="3000">
                <a:latin typeface="Calibri"/>
                <a:ea typeface="Calibri"/>
                <a:cs typeface="Calibri"/>
                <a:sym typeface="Calibri"/>
              </a:rPr>
              <a:t>Select an entry from Presets by pressing Presets tab on the Main Menu</a:t>
            </a:r>
          </a:p>
          <a:p>
            <a:pPr lvl="0" rtl="0">
              <a:spcBef>
                <a:spcPts val="0"/>
              </a:spcBef>
              <a:buNone/>
            </a:pPr>
            <a:r>
              <a:t/>
            </a:r>
            <a:endParaRPr sz="3000">
              <a:latin typeface="Calibri"/>
              <a:ea typeface="Calibri"/>
              <a:cs typeface="Calibri"/>
              <a:sym typeface="Calibri"/>
            </a:endParaRPr>
          </a:p>
          <a:p>
            <a:pPr indent="-419100" lvl="0" marL="457200" rtl="0">
              <a:spcBef>
                <a:spcPts val="0"/>
              </a:spcBef>
              <a:buSzPct val="100000"/>
              <a:buFont typeface="Calibri"/>
            </a:pPr>
            <a:r>
              <a:rPr lang="en-US" sz="3000">
                <a:latin typeface="Calibri"/>
                <a:ea typeface="Calibri"/>
                <a:cs typeface="Calibri"/>
                <a:sym typeface="Calibri"/>
              </a:rPr>
              <a:t>Select an entry from the drop-down</a:t>
            </a:r>
          </a:p>
          <a:p>
            <a:pPr lvl="0" rtl="0">
              <a:spcBef>
                <a:spcPts val="0"/>
              </a:spcBef>
              <a:buNone/>
            </a:pPr>
            <a:r>
              <a:t/>
            </a:r>
            <a:endParaRPr sz="3000">
              <a:latin typeface="Calibri"/>
              <a:ea typeface="Calibri"/>
              <a:cs typeface="Calibri"/>
              <a:sym typeface="Calibri"/>
            </a:endParaRPr>
          </a:p>
          <a:p>
            <a:pPr indent="-419100" lvl="0" marL="457200" rtl="0">
              <a:spcBef>
                <a:spcPts val="0"/>
              </a:spcBef>
              <a:buSzPct val="100000"/>
              <a:buFont typeface="Calibri"/>
            </a:pPr>
            <a:r>
              <a:rPr lang="en-US" sz="3000">
                <a:latin typeface="Calibri"/>
                <a:ea typeface="Calibri"/>
                <a:cs typeface="Calibri"/>
                <a:sym typeface="Calibri"/>
              </a:rPr>
              <a:t>Select the attributes</a:t>
            </a:r>
          </a:p>
          <a:p>
            <a:pPr lvl="0" rtl="0">
              <a:spcBef>
                <a:spcPts val="0"/>
              </a:spcBef>
              <a:buNone/>
            </a:pPr>
            <a:r>
              <a:t/>
            </a:r>
            <a:endParaRPr sz="3000">
              <a:latin typeface="Calibri"/>
              <a:ea typeface="Calibri"/>
              <a:cs typeface="Calibri"/>
              <a:sym typeface="Calibri"/>
            </a:endParaRPr>
          </a:p>
          <a:p>
            <a:pPr indent="-419100" lvl="0" marL="457200" rtl="0">
              <a:spcBef>
                <a:spcPts val="0"/>
              </a:spcBef>
              <a:buSzPct val="100000"/>
              <a:buFont typeface="Calibri"/>
            </a:pPr>
            <a:r>
              <a:rPr lang="en-US" sz="3000">
                <a:latin typeface="Calibri"/>
                <a:ea typeface="Calibri"/>
                <a:cs typeface="Calibri"/>
                <a:sym typeface="Calibri"/>
              </a:rPr>
              <a:t>Press Apply Preset</a:t>
            </a:r>
          </a:p>
          <a:p>
            <a:pPr lvl="0">
              <a:spcBef>
                <a:spcPts val="0"/>
              </a:spcBef>
              <a:buNone/>
            </a:pPr>
            <a:r>
              <a:t/>
            </a:r>
            <a:endParaRPr sz="2400"/>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nvSpPr>
        <p:spPr>
          <a:xfrm>
            <a:off x="504000" y="301350"/>
            <a:ext cx="9071700" cy="887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JOSM in Detail</a:t>
            </a:r>
          </a:p>
        </p:txBody>
      </p:sp>
      <p:sp>
        <p:nvSpPr>
          <p:cNvPr id="276" name="Shape 276"/>
          <p:cNvSpPr txBox="1"/>
          <p:nvPr/>
        </p:nvSpPr>
        <p:spPr>
          <a:xfrm>
            <a:off x="621000" y="1193522"/>
            <a:ext cx="9071700" cy="4384799"/>
          </a:xfrm>
          <a:prstGeom prst="rect">
            <a:avLst/>
          </a:prstGeom>
          <a:noFill/>
          <a:ln>
            <a:noFill/>
          </a:ln>
        </p:spPr>
        <p:txBody>
          <a:bodyPr anchorCtr="0" anchor="t" bIns="0" lIns="0" rIns="0" tIns="0">
            <a:noAutofit/>
          </a:bodyPr>
          <a:lstStyle/>
          <a:p>
            <a:pPr lvl="0" rtl="0">
              <a:spcBef>
                <a:spcPts val="0"/>
              </a:spcBef>
              <a:buNone/>
            </a:pPr>
            <a:r>
              <a:rPr b="0" i="0" lang="en-US" sz="3000" u="none" cap="none" strike="noStrike">
                <a:latin typeface="Calibri"/>
                <a:ea typeface="Calibri"/>
                <a:cs typeface="Calibri"/>
                <a:sym typeface="Calibri"/>
              </a:rPr>
              <a:t>JOSM has some additional tools to make it easier to draw lines and shapes. These tools are found in the Tools menu at the top of JOSM.</a:t>
            </a:r>
          </a:p>
        </p:txBody>
      </p:sp>
      <p:sp>
        <p:nvSpPr>
          <p:cNvPr id="277" name="Shape 277"/>
          <p:cNvSpPr/>
          <p:nvPr/>
        </p:nvSpPr>
        <p:spPr>
          <a:xfrm>
            <a:off x="3600719" y="2778044"/>
            <a:ext cx="2800199" cy="4629600"/>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278" name="Shape 278"/>
          <p:cNvPicPr preferRelativeResize="0"/>
          <p:nvPr/>
        </p:nvPicPr>
        <p:blipFill rotWithShape="1">
          <a:blip r:embed="rId3">
            <a:alphaModFix/>
          </a:blip>
          <a:srcRect b="0" l="0" r="0" t="0"/>
          <a:stretch/>
        </p:blipFill>
        <p:spPr>
          <a:xfrm>
            <a:off x="3600450" y="2778409"/>
            <a:ext cx="2800199" cy="462990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Advanced Editing Tools</a:t>
            </a:r>
          </a:p>
        </p:txBody>
      </p:sp>
      <p:sp>
        <p:nvSpPr>
          <p:cNvPr id="284" name="Shape 284"/>
          <p:cNvSpPr txBox="1"/>
          <p:nvPr/>
        </p:nvSpPr>
        <p:spPr>
          <a:xfrm>
            <a:off x="504000" y="1769221"/>
            <a:ext cx="9071700" cy="4384799"/>
          </a:xfrm>
          <a:prstGeom prst="rect">
            <a:avLst/>
          </a:prstGeom>
          <a:noFill/>
          <a:ln>
            <a:noFill/>
          </a:ln>
        </p:spPr>
        <p:txBody>
          <a:bodyPr anchorCtr="0" anchor="t" bIns="0" lIns="0" rIns="0" tIns="0">
            <a:noAutofit/>
          </a:bodyPr>
          <a:lstStyle/>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Split Way</a:t>
            </a:r>
          </a:p>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Combine Way</a:t>
            </a:r>
          </a:p>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Reverse Way</a:t>
            </a:r>
          </a:p>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Simplify Way</a:t>
            </a:r>
          </a:p>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Create Circle OR Align Nodes in Circle</a:t>
            </a:r>
          </a:p>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Orthogonalize Shape</a:t>
            </a:r>
          </a:p>
          <a:p>
            <a:pPr indent="-431800" lvl="0" marL="457200" marR="0" rtl="0" algn="l">
              <a:spcBef>
                <a:spcPts val="0"/>
              </a:spcBef>
              <a:buSzPct val="100000"/>
              <a:buFont typeface="Calibri"/>
              <a:buChar char="●"/>
            </a:pPr>
            <a:r>
              <a:rPr b="0" i="0" lang="en-US" sz="3200" u="none" cap="none" strike="noStrike">
                <a:latin typeface="Calibri"/>
                <a:ea typeface="Calibri"/>
                <a:cs typeface="Calibri"/>
                <a:sym typeface="Calibri"/>
              </a:rPr>
              <a:t>Unglue Ways</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Split Way</a:t>
            </a:r>
          </a:p>
        </p:txBody>
      </p:sp>
      <p:sp>
        <p:nvSpPr>
          <p:cNvPr id="290" name="Shape 290"/>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b="0" i="0" lang="en-US" sz="3000" u="none" cap="none" strike="noStrike">
                <a:latin typeface="Calibri"/>
                <a:ea typeface="Calibri"/>
                <a:cs typeface="Calibri"/>
                <a:sym typeface="Calibri"/>
              </a:rPr>
              <a:t>This allows you to divide a line into two separate lines. </a:t>
            </a:r>
            <a:r>
              <a:rPr lang="en-US" sz="3000">
                <a:latin typeface="Calibri"/>
                <a:ea typeface="Calibri"/>
                <a:cs typeface="Calibri"/>
                <a:sym typeface="Calibri"/>
              </a:rPr>
              <a:t>U</a:t>
            </a:r>
            <a:r>
              <a:rPr b="0" i="0" lang="en-US" sz="3000" u="none" cap="none" strike="noStrike">
                <a:latin typeface="Calibri"/>
                <a:ea typeface="Calibri"/>
                <a:cs typeface="Calibri"/>
                <a:sym typeface="Calibri"/>
              </a:rPr>
              <a:t>seful if you want to add different attributes to different parts of a road, such as a bridge. To use this function, select a point in the middle of the line that you want to split, go to </a:t>
            </a:r>
            <a:r>
              <a:rPr b="0" i="1" lang="en-US" sz="3000" u="none" cap="none" strike="noStrike">
                <a:solidFill>
                  <a:srgbClr val="CC0000"/>
                </a:solidFill>
                <a:latin typeface="Calibri"/>
                <a:ea typeface="Calibri"/>
                <a:cs typeface="Calibri"/>
                <a:sym typeface="Calibri"/>
              </a:rPr>
              <a:t>Tools</a:t>
            </a:r>
            <a:r>
              <a:rPr b="0" i="1" lang="en-US" sz="3000" u="none" cap="none" strike="noStrike">
                <a:latin typeface="Calibri"/>
                <a:ea typeface="Calibri"/>
                <a:cs typeface="Calibri"/>
                <a:sym typeface="Calibri"/>
              </a:rPr>
              <a:t> ‣ </a:t>
            </a:r>
            <a:r>
              <a:rPr b="0" i="1" lang="en-US" sz="3000" u="none" cap="none" strike="noStrike">
                <a:solidFill>
                  <a:srgbClr val="CC0000"/>
                </a:solidFill>
                <a:latin typeface="Calibri"/>
                <a:ea typeface="Calibri"/>
                <a:cs typeface="Calibri"/>
                <a:sym typeface="Calibri"/>
              </a:rPr>
              <a:t>Split Way</a:t>
            </a:r>
            <a:r>
              <a:rPr b="0" i="0" lang="en-US" sz="3000" u="none" cap="none" strike="noStrike">
                <a:latin typeface="Calibri"/>
                <a:ea typeface="Calibri"/>
                <a:cs typeface="Calibri"/>
                <a:sym typeface="Calibri"/>
              </a:rPr>
              <a:t> and your line should be split in two.</a:t>
            </a:r>
          </a:p>
        </p:txBody>
      </p:sp>
      <p:sp>
        <p:nvSpPr>
          <p:cNvPr id="291" name="Shape 291"/>
          <p:cNvSpPr/>
          <p:nvPr/>
        </p:nvSpPr>
        <p:spPr>
          <a:xfrm>
            <a:off x="1188720" y="5281381"/>
            <a:ext cx="7324200" cy="1028399"/>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292" name="Shape 292"/>
          <p:cNvPicPr preferRelativeResize="0"/>
          <p:nvPr/>
        </p:nvPicPr>
        <p:blipFill rotWithShape="1">
          <a:blip r:embed="rId3">
            <a:alphaModFix/>
          </a:blip>
          <a:srcRect b="0" l="0" r="0" t="0"/>
          <a:stretch/>
        </p:blipFill>
        <p:spPr>
          <a:xfrm>
            <a:off x="1189337" y="4895226"/>
            <a:ext cx="7322999" cy="10287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Combine Way</a:t>
            </a:r>
          </a:p>
        </p:txBody>
      </p:sp>
      <p:sp>
        <p:nvSpPr>
          <p:cNvPr id="298" name="Shape 298"/>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b="0" i="0" lang="en-US" sz="3600" u="none" cap="none" strike="noStrike">
                <a:latin typeface="Calibri"/>
                <a:ea typeface="Calibri"/>
                <a:cs typeface="Calibri"/>
                <a:sym typeface="Calibri"/>
              </a:rPr>
              <a:t>This does the opposite of Split Way. To combine two lines into a single line, they must share a single point. To use this function, select both lines that you want to combine. </a:t>
            </a:r>
          </a:p>
          <a:p>
            <a:pPr lvl="0" rtl="0">
              <a:spcBef>
                <a:spcPts val="0"/>
              </a:spcBef>
              <a:buNone/>
            </a:pPr>
            <a:r>
              <a:t/>
            </a:r>
            <a:endParaRPr sz="3600">
              <a:latin typeface="Calibri"/>
              <a:ea typeface="Calibri"/>
              <a:cs typeface="Calibri"/>
              <a:sym typeface="Calibri"/>
            </a:endParaRPr>
          </a:p>
          <a:p>
            <a:pPr lvl="0" rtl="0">
              <a:spcBef>
                <a:spcPts val="0"/>
              </a:spcBef>
              <a:buNone/>
            </a:pPr>
            <a:r>
              <a:rPr b="0" i="0" lang="en-US" sz="3600" u="none" cap="none" strike="noStrike">
                <a:latin typeface="Calibri"/>
                <a:ea typeface="Calibri"/>
                <a:cs typeface="Calibri"/>
                <a:sym typeface="Calibri"/>
              </a:rPr>
              <a:t>You can select more than one object by holding the SHIFT key on your keyboard and clicking on each line. </a:t>
            </a:r>
          </a:p>
          <a:p>
            <a:pPr lvl="0" rtl="0">
              <a:spcBef>
                <a:spcPts val="0"/>
              </a:spcBef>
              <a:buNone/>
            </a:pPr>
            <a:r>
              <a:t/>
            </a:r>
            <a:endParaRPr b="0" i="0" sz="1800" u="none" cap="none" strike="noStrike"/>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idx="4294967295" type="title"/>
          </p:nvPr>
        </p:nvSpPr>
        <p:spPr>
          <a:xfrm>
            <a:off x="427831" y="225138"/>
            <a:ext cx="9072300" cy="1262100"/>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000" u="none" cap="none" strike="noStrike">
                <a:solidFill>
                  <a:srgbClr val="000000"/>
                </a:solidFill>
                <a:latin typeface="Calibri"/>
                <a:ea typeface="Calibri"/>
                <a:cs typeface="Calibri"/>
                <a:sym typeface="Calibri"/>
              </a:rPr>
              <a:t>Install JOSM</a:t>
            </a:r>
          </a:p>
        </p:txBody>
      </p:sp>
      <p:sp>
        <p:nvSpPr>
          <p:cNvPr id="116" name="Shape 116"/>
          <p:cNvSpPr txBox="1"/>
          <p:nvPr>
            <p:ph idx="4294967295" type="body"/>
          </p:nvPr>
        </p:nvSpPr>
        <p:spPr>
          <a:xfrm>
            <a:off x="504025" y="1616750"/>
            <a:ext cx="9263400" cy="6104099"/>
          </a:xfrm>
          <a:prstGeom prst="rect">
            <a:avLst/>
          </a:prstGeom>
          <a:noFill/>
          <a:ln>
            <a:noFill/>
          </a:ln>
        </p:spPr>
        <p:txBody>
          <a:bodyPr anchorCtr="1" anchor="t" bIns="45700" lIns="91425" rIns="91425" tIns="45700">
            <a:noAutofit/>
          </a:bodyPr>
          <a:lstStyle/>
          <a:p>
            <a:pPr indent="-292100" lvl="0" marL="342900" marR="0" rtl="0" algn="l">
              <a:lnSpc>
                <a:spcPct val="100000"/>
              </a:lnSpc>
              <a:spcBef>
                <a:spcPts val="1417"/>
              </a:spcBef>
              <a:spcAft>
                <a:spcPts val="0"/>
              </a:spcAft>
              <a:buClr>
                <a:srgbClr val="000000"/>
              </a:buClr>
              <a:buSzPct val="100000"/>
              <a:buFont typeface="Calibri"/>
              <a:buAutoNum type="arabicPeriod"/>
            </a:pPr>
            <a:r>
              <a:rPr lang="en-US" sz="2400">
                <a:latin typeface="Calibri"/>
                <a:ea typeface="Calibri"/>
                <a:cs typeface="Calibri"/>
                <a:sym typeface="Calibri"/>
              </a:rPr>
              <a:t>G</a:t>
            </a:r>
            <a:r>
              <a:rPr b="0" i="0" lang="en-US" sz="2400" u="none" cap="none" strike="noStrike">
                <a:solidFill>
                  <a:srgbClr val="000000"/>
                </a:solidFill>
                <a:latin typeface="Calibri"/>
                <a:ea typeface="Calibri"/>
                <a:cs typeface="Calibri"/>
                <a:sym typeface="Calibri"/>
              </a:rPr>
              <a:t>et a copy from the USB Stick from the facilitator. Copy the </a:t>
            </a:r>
            <a:r>
              <a:rPr lang="en-US" sz="2400">
                <a:latin typeface="Calibri"/>
                <a:ea typeface="Calibri"/>
                <a:cs typeface="Calibri"/>
                <a:sym typeface="Calibri"/>
              </a:rPr>
              <a:t>“JOSM install” folder.</a:t>
            </a:r>
          </a:p>
          <a:p>
            <a:pPr indent="-292100" lvl="0" marL="342900" marR="0" rtl="0" algn="l">
              <a:lnSpc>
                <a:spcPct val="100000"/>
              </a:lnSpc>
              <a:spcBef>
                <a:spcPts val="1417"/>
              </a:spcBef>
              <a:spcAft>
                <a:spcPts val="0"/>
              </a:spcAft>
              <a:buClr>
                <a:srgbClr val="000000"/>
              </a:buClr>
              <a:buSzPct val="100000"/>
              <a:buFont typeface="Calibri"/>
              <a:buAutoNum type="arabicPeriod"/>
            </a:pPr>
            <a:r>
              <a:rPr lang="en-US" sz="2400">
                <a:latin typeface="Calibri"/>
                <a:ea typeface="Calibri"/>
                <a:cs typeface="Calibri"/>
                <a:sym typeface="Calibri"/>
              </a:rPr>
              <a:t>Install the Java runtime (jre-8u45-windows-i586.exe)</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Install JOSM</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Open a file explorer window</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Type %APPDATA% in the location bar</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Copy the “JOSM” folder to this directory. This will install plugins.</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Type C:\ProgramData in the location bar</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Copy the “JOSM_presets” folder to this directory. This will install the presets.</a:t>
            </a:r>
          </a:p>
          <a:p>
            <a:pPr indent="-292100" lvl="0" marL="342900" marR="0" rtl="0" algn="l">
              <a:lnSpc>
                <a:spcPct val="100000"/>
              </a:lnSpc>
              <a:spcBef>
                <a:spcPts val="1417"/>
              </a:spcBef>
              <a:spcAft>
                <a:spcPts val="0"/>
              </a:spcAft>
              <a:buClr>
                <a:schemeClr val="dk1"/>
              </a:buClr>
              <a:buSzPct val="100000"/>
              <a:buFont typeface="Calibri"/>
              <a:buAutoNum type="arabicPeriod"/>
            </a:pPr>
            <a:r>
              <a:rPr lang="en-US" sz="2400">
                <a:latin typeface="Calibri"/>
                <a:ea typeface="Calibri"/>
                <a:cs typeface="Calibri"/>
                <a:sym typeface="Calibri"/>
              </a:rPr>
              <a:t>Launch JOSM.</a:t>
            </a:r>
          </a:p>
          <a:p>
            <a:pPr indent="-342900" lvl="0" marL="342900" marR="0" rtl="0" algn="l">
              <a:lnSpc>
                <a:spcPct val="100000"/>
              </a:lnSpc>
              <a:spcBef>
                <a:spcPts val="1417"/>
              </a:spcBef>
              <a:spcAft>
                <a:spcPts val="0"/>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a:p>
            <a:pPr indent="-342900" lvl="0" marL="342900" marR="0" rtl="0" algn="l">
              <a:lnSpc>
                <a:spcPct val="100000"/>
              </a:lnSpc>
              <a:spcBef>
                <a:spcPts val="1417"/>
              </a:spcBef>
              <a:spcAft>
                <a:spcPts val="0"/>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a:p>
            <a:pPr indent="-342900" lvl="0" marL="342900" marR="0" rtl="0" algn="l">
              <a:lnSpc>
                <a:spcPct val="100000"/>
              </a:lnSpc>
              <a:spcBef>
                <a:spcPts val="1417"/>
              </a:spcBef>
              <a:spcAft>
                <a:spcPts val="0"/>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a:p>
            <a:pPr indent="-342900" lvl="0" marL="342900" marR="0" rtl="0" algn="l">
              <a:lnSpc>
                <a:spcPct val="100000"/>
              </a:lnSpc>
              <a:spcBef>
                <a:spcPts val="1417"/>
              </a:spcBef>
              <a:spcAft>
                <a:spcPts val="0"/>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a:p>
            <a:pPr indent="-342900" lvl="0" marL="342900" marR="0" rtl="0" algn="l">
              <a:lnSpc>
                <a:spcPct val="100000"/>
              </a:lnSpc>
              <a:spcBef>
                <a:spcPts val="1417"/>
              </a:spcBef>
              <a:spcAft>
                <a:spcPts val="0"/>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a:p>
            <a:pPr indent="-342900" lvl="0" marL="342900" marR="0" rtl="0" algn="l">
              <a:lnSpc>
                <a:spcPct val="100000"/>
              </a:lnSpc>
              <a:spcBef>
                <a:spcPts val="1417"/>
              </a:spcBef>
              <a:spcAft>
                <a:spcPts val="0"/>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a:p>
            <a:pPr indent="-342900" lvl="0" marL="342900" marR="0" rtl="0" algn="l">
              <a:lnSpc>
                <a:spcPct val="100000"/>
              </a:lnSpc>
              <a:spcBef>
                <a:spcPts val="1417"/>
              </a:spcBef>
              <a:spcAft>
                <a:spcPts val="1417"/>
              </a:spcAft>
              <a:buClr>
                <a:schemeClr val="dk1"/>
              </a:buClr>
              <a:buSzPct val="1000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Arial"/>
                <a:ea typeface="Arial"/>
                <a:cs typeface="Arial"/>
                <a:sym typeface="Arial"/>
              </a:rPr>
              <a:t>Combine Way</a:t>
            </a:r>
          </a:p>
        </p:txBody>
      </p:sp>
      <p:sp>
        <p:nvSpPr>
          <p:cNvPr id="304" name="Shape 304"/>
          <p:cNvSpPr/>
          <p:nvPr/>
        </p:nvSpPr>
        <p:spPr>
          <a:xfrm>
            <a:off x="503639" y="3605409"/>
            <a:ext cx="9071700" cy="2583899"/>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5" name="Shape 305"/>
          <p:cNvSpPr txBox="1"/>
          <p:nvPr/>
        </p:nvSpPr>
        <p:spPr>
          <a:xfrm>
            <a:off x="50436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Arial"/>
                <a:ea typeface="Arial"/>
                <a:cs typeface="Arial"/>
                <a:sym typeface="Arial"/>
              </a:rPr>
              <a:t>Combine Way</a:t>
            </a:r>
          </a:p>
        </p:txBody>
      </p:sp>
      <p:sp>
        <p:nvSpPr>
          <p:cNvPr id="306" name="Shape 306"/>
          <p:cNvSpPr txBox="1"/>
          <p:nvPr/>
        </p:nvSpPr>
        <p:spPr>
          <a:xfrm>
            <a:off x="50436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Arial"/>
                <a:ea typeface="Arial"/>
                <a:cs typeface="Arial"/>
                <a:sym typeface="Arial"/>
              </a:rPr>
              <a:t>Combine Way</a:t>
            </a:r>
          </a:p>
        </p:txBody>
      </p:sp>
      <p:sp>
        <p:nvSpPr>
          <p:cNvPr id="307" name="Shape 307"/>
          <p:cNvSpPr txBox="1"/>
          <p:nvPr/>
        </p:nvSpPr>
        <p:spPr>
          <a:xfrm>
            <a:off x="504360" y="2091814"/>
            <a:ext cx="9071700" cy="1262100"/>
          </a:xfrm>
          <a:prstGeom prst="rect">
            <a:avLst/>
          </a:prstGeom>
          <a:noFill/>
          <a:ln>
            <a:noFill/>
          </a:ln>
        </p:spPr>
        <p:txBody>
          <a:bodyPr anchorCtr="0" anchor="ctr" bIns="0" lIns="0" rIns="0" tIns="0">
            <a:noAutofit/>
          </a:bodyPr>
          <a:lstStyle/>
          <a:p>
            <a:pPr lvl="0" rtl="0">
              <a:spcBef>
                <a:spcPts val="0"/>
              </a:spcBef>
              <a:buNone/>
            </a:pPr>
            <a:r>
              <a:rPr b="0" i="0" lang="en-US" sz="3200" u="none" cap="none" strike="noStrike">
                <a:latin typeface="Arial"/>
                <a:ea typeface="Arial"/>
                <a:cs typeface="Arial"/>
                <a:sym typeface="Arial"/>
              </a:rPr>
              <a:t>When you have selected both lines, go to </a:t>
            </a:r>
            <a:br>
              <a:rPr b="0" i="0" lang="en-US" sz="3200" u="none" cap="none" strike="noStrike">
                <a:latin typeface="Arial"/>
                <a:ea typeface="Arial"/>
                <a:cs typeface="Arial"/>
                <a:sym typeface="Arial"/>
              </a:rPr>
            </a:br>
            <a:r>
              <a:rPr b="0" i="1" lang="en-US" sz="3200" u="none" cap="none" strike="noStrike">
                <a:solidFill>
                  <a:srgbClr val="CC0000"/>
                </a:solidFill>
                <a:latin typeface="Arial"/>
                <a:ea typeface="Arial"/>
                <a:cs typeface="Arial"/>
                <a:sym typeface="Arial"/>
              </a:rPr>
              <a:t>Tools</a:t>
            </a:r>
            <a:r>
              <a:rPr b="0" i="0" lang="en-US" sz="3200" u="none" cap="none" strike="noStrike">
                <a:latin typeface="Arial"/>
                <a:ea typeface="Arial"/>
                <a:cs typeface="Arial"/>
                <a:sym typeface="Arial"/>
              </a:rPr>
              <a:t> ‣ </a:t>
            </a:r>
            <a:r>
              <a:rPr b="0" i="1" lang="en-US" sz="3200" u="none" cap="none" strike="noStrike">
                <a:solidFill>
                  <a:srgbClr val="CC0000"/>
                </a:solidFill>
                <a:latin typeface="Arial"/>
                <a:ea typeface="Arial"/>
                <a:cs typeface="Arial"/>
                <a:sym typeface="Arial"/>
              </a:rPr>
              <a:t>Combine Way</a:t>
            </a:r>
            <a:r>
              <a:rPr b="0" i="0" lang="en-US" sz="3200" u="none" cap="none" strike="noStrike">
                <a:latin typeface="Arial"/>
                <a:ea typeface="Arial"/>
                <a:cs typeface="Arial"/>
                <a:sym typeface="Arial"/>
              </a:rPr>
              <a:t>.</a:t>
            </a:r>
          </a:p>
        </p:txBody>
      </p:sp>
      <p:pic>
        <p:nvPicPr>
          <p:cNvPr id="308" name="Shape 308"/>
          <p:cNvPicPr preferRelativeResize="0"/>
          <p:nvPr/>
        </p:nvPicPr>
        <p:blipFill rotWithShape="1">
          <a:blip r:embed="rId3">
            <a:alphaModFix/>
          </a:blip>
          <a:srcRect b="0" l="0" r="0" t="0"/>
          <a:stretch/>
        </p:blipFill>
        <p:spPr>
          <a:xfrm>
            <a:off x="503237" y="3605581"/>
            <a:ext cx="9071099" cy="258330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Reverse Way</a:t>
            </a:r>
          </a:p>
        </p:txBody>
      </p:sp>
      <p:sp>
        <p:nvSpPr>
          <p:cNvPr id="314" name="Shape 314"/>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b="0" i="0" lang="en-US" sz="3000" u="none" cap="none" strike="noStrike">
                <a:latin typeface="Calibri"/>
                <a:ea typeface="Calibri"/>
                <a:cs typeface="Calibri"/>
                <a:sym typeface="Calibri"/>
              </a:rPr>
              <a:t>This will change the direction of the line. If the line incorrectly represents a road or river that is one-way, you may want to change its direction. </a:t>
            </a:r>
            <a:r>
              <a:rPr lang="en-US" sz="3000">
                <a:latin typeface="Calibri"/>
                <a:ea typeface="Calibri"/>
                <a:cs typeface="Calibri"/>
                <a:sym typeface="Calibri"/>
              </a:rPr>
              <a:t> To Reverse Ways select the way, then go to </a:t>
            </a:r>
            <a:r>
              <a:rPr i="1" lang="en-US" sz="3000">
                <a:solidFill>
                  <a:srgbClr val="CC0000"/>
                </a:solidFill>
                <a:latin typeface="Calibri"/>
                <a:ea typeface="Calibri"/>
                <a:cs typeface="Calibri"/>
                <a:sym typeface="Calibri"/>
              </a:rPr>
              <a:t>Tools </a:t>
            </a:r>
            <a:r>
              <a:rPr i="1" lang="en-US" sz="3200">
                <a:solidFill>
                  <a:srgbClr val="CC0000"/>
                </a:solidFill>
                <a:latin typeface="Calibri"/>
                <a:ea typeface="Calibri"/>
                <a:cs typeface="Calibri"/>
                <a:sym typeface="Calibri"/>
              </a:rPr>
              <a:t>‣ Reverse Way</a:t>
            </a:r>
          </a:p>
          <a:p>
            <a:pPr indent="0" lvl="0" marL="0" marR="0" rtl="0" algn="l">
              <a:spcBef>
                <a:spcPts val="0"/>
              </a:spcBef>
              <a:buFont typeface="Noto Symbol"/>
              <a:buNone/>
            </a:pPr>
            <a:r>
              <a:t/>
            </a:r>
            <a:endParaRPr b="0" i="0" sz="1800" u="none" cap="none" strike="noStrike"/>
          </a:p>
        </p:txBody>
      </p:sp>
      <p:sp>
        <p:nvSpPr>
          <p:cNvPr id="315" name="Shape 315"/>
          <p:cNvSpPr/>
          <p:nvPr/>
        </p:nvSpPr>
        <p:spPr>
          <a:xfrm>
            <a:off x="4417825" y="5106948"/>
            <a:ext cx="883499" cy="353399"/>
          </a:xfrm>
          <a:prstGeom prst="rightArrow">
            <a:avLst>
              <a:gd fmla="val 50000" name="adj1"/>
              <a:gd fmla="val 50000" name="adj2"/>
            </a:avLst>
          </a:prstGeom>
          <a:solidFill>
            <a:srgbClr val="B7B7B7"/>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16" name="Shape 316"/>
          <p:cNvPicPr preferRelativeResize="0"/>
          <p:nvPr/>
        </p:nvPicPr>
        <p:blipFill>
          <a:blip r:embed="rId3">
            <a:alphaModFix/>
          </a:blip>
          <a:stretch>
            <a:fillRect/>
          </a:stretch>
        </p:blipFill>
        <p:spPr>
          <a:xfrm>
            <a:off x="649137" y="4322667"/>
            <a:ext cx="3505200" cy="2676525"/>
          </a:xfrm>
          <a:prstGeom prst="rect">
            <a:avLst/>
          </a:prstGeom>
          <a:noFill/>
          <a:ln>
            <a:noFill/>
          </a:ln>
        </p:spPr>
      </p:pic>
      <p:pic>
        <p:nvPicPr>
          <p:cNvPr id="317" name="Shape 317"/>
          <p:cNvPicPr preferRelativeResize="0"/>
          <p:nvPr/>
        </p:nvPicPr>
        <p:blipFill>
          <a:blip r:embed="rId4">
            <a:alphaModFix/>
          </a:blip>
          <a:stretch>
            <a:fillRect/>
          </a:stretch>
        </p:blipFill>
        <p:spPr>
          <a:xfrm>
            <a:off x="5824437" y="4322667"/>
            <a:ext cx="3505200" cy="2676525"/>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Simplify Way</a:t>
            </a:r>
          </a:p>
        </p:txBody>
      </p:sp>
      <p:sp>
        <p:nvSpPr>
          <p:cNvPr id="323" name="Shape 323"/>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b="0" i="0" lang="en-US" sz="3000" u="none" cap="none" strike="noStrike">
                <a:latin typeface="Calibri"/>
                <a:ea typeface="Calibri"/>
                <a:cs typeface="Calibri"/>
                <a:sym typeface="Calibri"/>
              </a:rPr>
              <a:t>If your line has too many nodes in it and you’d like to make it simpler, this will remove some of the points from a line. </a:t>
            </a:r>
            <a:r>
              <a:rPr lang="en-US" sz="3000">
                <a:latin typeface="Calibri"/>
                <a:ea typeface="Calibri"/>
                <a:cs typeface="Calibri"/>
                <a:sym typeface="Calibri"/>
              </a:rPr>
              <a:t>Select the way, then go to </a:t>
            </a:r>
            <a:r>
              <a:rPr i="1" lang="en-US" sz="3000">
                <a:solidFill>
                  <a:srgbClr val="CC0000"/>
                </a:solidFill>
                <a:latin typeface="Calibri"/>
                <a:ea typeface="Calibri"/>
                <a:cs typeface="Calibri"/>
                <a:sym typeface="Calibri"/>
              </a:rPr>
              <a:t>Tools </a:t>
            </a:r>
            <a:r>
              <a:rPr i="1" lang="en-US" sz="3200">
                <a:solidFill>
                  <a:srgbClr val="CC0000"/>
                </a:solidFill>
                <a:latin typeface="Calibri"/>
                <a:ea typeface="Calibri"/>
                <a:cs typeface="Calibri"/>
                <a:sym typeface="Calibri"/>
              </a:rPr>
              <a:t>‣</a:t>
            </a:r>
            <a:r>
              <a:rPr i="1" lang="en-US" sz="3000">
                <a:solidFill>
                  <a:srgbClr val="CC0000"/>
                </a:solidFill>
                <a:latin typeface="Calibri"/>
                <a:ea typeface="Calibri"/>
                <a:cs typeface="Calibri"/>
                <a:sym typeface="Calibri"/>
              </a:rPr>
              <a:t> Simplify Way</a:t>
            </a:r>
          </a:p>
        </p:txBody>
      </p:sp>
      <p:sp>
        <p:nvSpPr>
          <p:cNvPr id="324" name="Shape 324"/>
          <p:cNvSpPr/>
          <p:nvPr/>
        </p:nvSpPr>
        <p:spPr>
          <a:xfrm>
            <a:off x="1755000" y="4298120"/>
            <a:ext cx="6200400" cy="866400"/>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325" name="Shape 325"/>
          <p:cNvPicPr preferRelativeResize="0"/>
          <p:nvPr/>
        </p:nvPicPr>
        <p:blipFill rotWithShape="1">
          <a:blip r:embed="rId3">
            <a:alphaModFix/>
          </a:blip>
          <a:srcRect b="0" l="0" r="0" t="0"/>
          <a:stretch/>
        </p:blipFill>
        <p:spPr>
          <a:xfrm>
            <a:off x="1755775" y="4297802"/>
            <a:ext cx="6199200" cy="866699"/>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nvSpPr>
        <p:spPr>
          <a:xfrm>
            <a:off x="504000" y="301350"/>
            <a:ext cx="9071700" cy="1262100"/>
          </a:xfrm>
          <a:prstGeom prst="rect">
            <a:avLst/>
          </a:prstGeom>
          <a:noFill/>
          <a:ln>
            <a:noFill/>
          </a:ln>
        </p:spPr>
        <p:txBody>
          <a:bodyPr anchorCtr="0" anchor="ctr" bIns="0" lIns="0" rIns="0" tIns="0">
            <a:noAutofit/>
          </a:bodyPr>
          <a:lstStyle/>
          <a:p>
            <a:pPr lvl="0" rtl="0">
              <a:spcBef>
                <a:spcPts val="0"/>
              </a:spcBef>
              <a:buNone/>
            </a:pPr>
            <a:r>
              <a:rPr b="0" i="0" lang="en-US" sz="4000" u="none" cap="none" strike="noStrike">
                <a:latin typeface="Calibri"/>
                <a:ea typeface="Calibri"/>
                <a:cs typeface="Calibri"/>
                <a:sym typeface="Calibri"/>
              </a:rPr>
              <a:t>Align Nodes in Circle </a:t>
            </a:r>
            <a:r>
              <a:rPr lang="en-US" sz="4000">
                <a:solidFill>
                  <a:schemeClr val="dk1"/>
                </a:solidFill>
                <a:latin typeface="Calibri"/>
                <a:ea typeface="Calibri"/>
                <a:cs typeface="Calibri"/>
                <a:sym typeface="Calibri"/>
              </a:rPr>
              <a:t>OR Create Circle </a:t>
            </a:r>
          </a:p>
        </p:txBody>
      </p:sp>
      <p:sp>
        <p:nvSpPr>
          <p:cNvPr id="331" name="Shape 331"/>
          <p:cNvSpPr txBox="1"/>
          <p:nvPr/>
        </p:nvSpPr>
        <p:spPr>
          <a:xfrm>
            <a:off x="504000" y="1769221"/>
            <a:ext cx="9071700" cy="4384799"/>
          </a:xfrm>
          <a:prstGeom prst="rect">
            <a:avLst/>
          </a:prstGeom>
          <a:noFill/>
          <a:ln>
            <a:noFill/>
          </a:ln>
        </p:spPr>
        <p:txBody>
          <a:bodyPr anchorCtr="0" anchor="t" bIns="0" lIns="0" rIns="0" tIns="0">
            <a:noAutofit/>
          </a:bodyPr>
          <a:lstStyle/>
          <a:p>
            <a:pPr lvl="0" marR="0" rtl="0" algn="l">
              <a:spcBef>
                <a:spcPts val="0"/>
              </a:spcBef>
              <a:buNone/>
            </a:pPr>
            <a:r>
              <a:rPr b="0" i="0" lang="en-US" sz="3000" u="none" cap="none" strike="noStrike">
                <a:latin typeface="Calibri"/>
                <a:ea typeface="Calibri"/>
                <a:cs typeface="Calibri"/>
                <a:sym typeface="Calibri"/>
              </a:rPr>
              <a:t>If you are trying to make a circular shape, draw the circle as best you can and then select three nodes and the function. It will help arrange your points in a circle. </a:t>
            </a:r>
            <a:r>
              <a:rPr lang="en-US" sz="3000">
                <a:latin typeface="Calibri"/>
                <a:ea typeface="Calibri"/>
                <a:cs typeface="Calibri"/>
                <a:sym typeface="Calibri"/>
              </a:rPr>
              <a:t>Select the way then go to </a:t>
            </a:r>
            <a:r>
              <a:rPr i="1" lang="en-US" sz="3000">
                <a:solidFill>
                  <a:srgbClr val="CC0000"/>
                </a:solidFill>
                <a:latin typeface="Calibri"/>
                <a:ea typeface="Calibri"/>
                <a:cs typeface="Calibri"/>
                <a:sym typeface="Calibri"/>
              </a:rPr>
              <a:t>Tools </a:t>
            </a:r>
            <a:r>
              <a:rPr i="1" lang="en-US" sz="3200">
                <a:solidFill>
                  <a:srgbClr val="CC0000"/>
                </a:solidFill>
                <a:latin typeface="Calibri"/>
                <a:ea typeface="Calibri"/>
                <a:cs typeface="Calibri"/>
                <a:sym typeface="Calibri"/>
              </a:rPr>
              <a:t>‣</a:t>
            </a:r>
            <a:r>
              <a:rPr i="1" lang="en-US" sz="3000">
                <a:solidFill>
                  <a:srgbClr val="CC0000"/>
                </a:solidFill>
                <a:latin typeface="Calibri"/>
                <a:ea typeface="Calibri"/>
                <a:cs typeface="Calibri"/>
                <a:sym typeface="Calibri"/>
              </a:rPr>
              <a:t> Align Nodes in Circle</a:t>
            </a:r>
            <a:r>
              <a:rPr lang="en-US" sz="3000">
                <a:solidFill>
                  <a:srgbClr val="CC0000"/>
                </a:solidFill>
                <a:latin typeface="Calibri"/>
                <a:ea typeface="Calibri"/>
                <a:cs typeface="Calibri"/>
                <a:sym typeface="Calibri"/>
              </a:rPr>
              <a:t> </a:t>
            </a:r>
            <a:r>
              <a:rPr lang="en-US" sz="3000">
                <a:latin typeface="Calibri"/>
                <a:ea typeface="Calibri"/>
                <a:cs typeface="Calibri"/>
                <a:sym typeface="Calibri"/>
              </a:rPr>
              <a:t>OR</a:t>
            </a:r>
            <a:r>
              <a:rPr lang="en-US" sz="3000">
                <a:solidFill>
                  <a:srgbClr val="434343"/>
                </a:solidFill>
                <a:latin typeface="Calibri"/>
                <a:ea typeface="Calibri"/>
                <a:cs typeface="Calibri"/>
                <a:sym typeface="Calibri"/>
              </a:rPr>
              <a:t> Select at least three nodes then go to</a:t>
            </a:r>
            <a:r>
              <a:rPr lang="en-US" sz="3000">
                <a:solidFill>
                  <a:srgbClr val="CC0000"/>
                </a:solidFill>
                <a:latin typeface="Calibri"/>
                <a:ea typeface="Calibri"/>
                <a:cs typeface="Calibri"/>
                <a:sym typeface="Calibri"/>
              </a:rPr>
              <a:t> </a:t>
            </a:r>
            <a:r>
              <a:rPr i="1" lang="en-US" sz="3000">
                <a:solidFill>
                  <a:srgbClr val="CC0000"/>
                </a:solidFill>
                <a:latin typeface="Calibri"/>
                <a:ea typeface="Calibri"/>
                <a:cs typeface="Calibri"/>
                <a:sym typeface="Calibri"/>
              </a:rPr>
              <a:t>Tools </a:t>
            </a:r>
            <a:r>
              <a:rPr i="1" lang="en-US" sz="3200">
                <a:solidFill>
                  <a:srgbClr val="CC0000"/>
                </a:solidFill>
                <a:latin typeface="Calibri"/>
                <a:ea typeface="Calibri"/>
                <a:cs typeface="Calibri"/>
                <a:sym typeface="Calibri"/>
              </a:rPr>
              <a:t>‣</a:t>
            </a:r>
            <a:r>
              <a:rPr i="1" lang="en-US" sz="3000">
                <a:solidFill>
                  <a:srgbClr val="CC0000"/>
                </a:solidFill>
                <a:latin typeface="Calibri"/>
                <a:ea typeface="Calibri"/>
                <a:cs typeface="Calibri"/>
                <a:sym typeface="Calibri"/>
              </a:rPr>
              <a:t> Create Circle</a:t>
            </a:r>
          </a:p>
        </p:txBody>
      </p:sp>
      <p:sp>
        <p:nvSpPr>
          <p:cNvPr id="332" name="Shape 332"/>
          <p:cNvSpPr/>
          <p:nvPr/>
        </p:nvSpPr>
        <p:spPr>
          <a:xfrm>
            <a:off x="1271159" y="3921162"/>
            <a:ext cx="7324200" cy="3029099"/>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333" name="Shape 333"/>
          <p:cNvPicPr preferRelativeResize="0"/>
          <p:nvPr/>
        </p:nvPicPr>
        <p:blipFill rotWithShape="1">
          <a:blip r:embed="rId3">
            <a:alphaModFix/>
          </a:blip>
          <a:srcRect b="0" l="0" r="0" t="0"/>
          <a:stretch/>
        </p:blipFill>
        <p:spPr>
          <a:xfrm>
            <a:off x="1700687" y="4531339"/>
            <a:ext cx="7322999" cy="302909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45000"/>
              <a:buFont typeface="Calibri"/>
              <a:buChar char=""/>
            </a:pPr>
            <a:r>
              <a:rPr b="0" i="0" lang="en-US" sz="4400" u="none" cap="none" strike="noStrike">
                <a:latin typeface="Calibri"/>
                <a:ea typeface="Calibri"/>
                <a:cs typeface="Calibri"/>
                <a:sym typeface="Calibri"/>
              </a:rPr>
              <a:t>Align Nodes in Line</a:t>
            </a:r>
          </a:p>
        </p:txBody>
      </p:sp>
      <p:sp>
        <p:nvSpPr>
          <p:cNvPr id="339" name="Shape 339"/>
          <p:cNvSpPr txBox="1"/>
          <p:nvPr/>
        </p:nvSpPr>
        <p:spPr>
          <a:xfrm>
            <a:off x="504000" y="1769221"/>
            <a:ext cx="9071700" cy="4384799"/>
          </a:xfrm>
          <a:prstGeom prst="rect">
            <a:avLst/>
          </a:prstGeom>
          <a:noFill/>
          <a:ln>
            <a:noFill/>
          </a:ln>
        </p:spPr>
        <p:txBody>
          <a:bodyPr anchorCtr="0" anchor="t" bIns="0" lIns="0" rIns="0" tIns="0">
            <a:noAutofit/>
          </a:bodyPr>
          <a:lstStyle/>
          <a:p>
            <a:pPr lvl="0" marR="0" rtl="0" algn="l">
              <a:spcBef>
                <a:spcPts val="0"/>
              </a:spcBef>
              <a:buNone/>
            </a:pPr>
            <a:r>
              <a:rPr b="0" i="0" lang="en-US" sz="3000" u="none" cap="none" strike="noStrike">
                <a:latin typeface="Calibri"/>
                <a:ea typeface="Calibri"/>
                <a:cs typeface="Calibri"/>
                <a:sym typeface="Calibri"/>
              </a:rPr>
              <a:t>This function will align a series of points into a straight line. With long lines it is best to select sections of the line to straighten. Be careful as this does have the tendency to shift the line a little.</a:t>
            </a:r>
            <a:r>
              <a:rPr lang="en-US" sz="3000">
                <a:latin typeface="Calibri"/>
                <a:ea typeface="Calibri"/>
                <a:cs typeface="Calibri"/>
                <a:sym typeface="Calibri"/>
              </a:rPr>
              <a:t> To do this, select the line then go to </a:t>
            </a:r>
            <a:r>
              <a:rPr i="1" lang="en-US" sz="3000">
                <a:solidFill>
                  <a:srgbClr val="CC0000"/>
                </a:solidFill>
                <a:latin typeface="Calibri"/>
                <a:ea typeface="Calibri"/>
                <a:cs typeface="Calibri"/>
                <a:sym typeface="Calibri"/>
              </a:rPr>
              <a:t>Tools ‣ Align Nodes in Line</a:t>
            </a:r>
          </a:p>
        </p:txBody>
      </p:sp>
      <p:sp>
        <p:nvSpPr>
          <p:cNvPr id="340" name="Shape 340"/>
          <p:cNvSpPr/>
          <p:nvPr/>
        </p:nvSpPr>
        <p:spPr>
          <a:xfrm>
            <a:off x="914400" y="4592270"/>
            <a:ext cx="8046599" cy="894600"/>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341" name="Shape 341"/>
          <p:cNvPicPr preferRelativeResize="0"/>
          <p:nvPr/>
        </p:nvPicPr>
        <p:blipFill rotWithShape="1">
          <a:blip r:embed="rId3">
            <a:alphaModFix/>
          </a:blip>
          <a:srcRect b="0" l="0" r="0" t="0"/>
          <a:stretch/>
        </p:blipFill>
        <p:spPr>
          <a:xfrm>
            <a:off x="914400" y="4591520"/>
            <a:ext cx="8046900" cy="89369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Orthogonalize Shape</a:t>
            </a:r>
          </a:p>
        </p:txBody>
      </p:sp>
      <p:sp>
        <p:nvSpPr>
          <p:cNvPr id="347" name="Shape 347"/>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b="0" i="0" lang="en-US" sz="3000" u="none" cap="none" strike="noStrike">
                <a:latin typeface="Calibri"/>
                <a:ea typeface="Calibri"/>
                <a:cs typeface="Calibri"/>
                <a:sym typeface="Calibri"/>
              </a:rPr>
              <a:t>This function is very useful for drawing regular shapes such as buildings. After you draw an area, this function will reshape it to have square corners. This feature is most useful for other regularly shaped features, such as tennis courts or landuse areas. </a:t>
            </a:r>
            <a:r>
              <a:rPr lang="en-US" sz="3000">
                <a:latin typeface="Calibri"/>
                <a:ea typeface="Calibri"/>
                <a:cs typeface="Calibri"/>
                <a:sym typeface="Calibri"/>
              </a:rPr>
              <a:t>To do this, select the object then go to </a:t>
            </a:r>
            <a:r>
              <a:rPr i="1" lang="en-US" sz="3000">
                <a:solidFill>
                  <a:srgbClr val="CC0000"/>
                </a:solidFill>
                <a:latin typeface="Calibri"/>
                <a:ea typeface="Calibri"/>
                <a:cs typeface="Calibri"/>
                <a:sym typeface="Calibri"/>
              </a:rPr>
              <a:t>Tools </a:t>
            </a:r>
            <a:r>
              <a:rPr i="1" lang="en-US" sz="3200">
                <a:solidFill>
                  <a:srgbClr val="CC0000"/>
                </a:solidFill>
                <a:latin typeface="Calibri"/>
                <a:ea typeface="Calibri"/>
                <a:cs typeface="Calibri"/>
                <a:sym typeface="Calibri"/>
              </a:rPr>
              <a:t>‣ Orthogonalize shape</a:t>
            </a:r>
            <a:r>
              <a:rPr lang="en-US" sz="3000">
                <a:latin typeface="Calibri"/>
                <a:ea typeface="Calibri"/>
                <a:cs typeface="Calibri"/>
                <a:sym typeface="Calibri"/>
              </a:rPr>
              <a:t> or simply press the shortcut </a:t>
            </a:r>
            <a:r>
              <a:rPr lang="en-US" sz="3000">
                <a:solidFill>
                  <a:srgbClr val="CC0000"/>
                </a:solidFill>
                <a:latin typeface="Calibri"/>
                <a:ea typeface="Calibri"/>
                <a:cs typeface="Calibri"/>
                <a:sym typeface="Calibri"/>
              </a:rPr>
              <a:t>Q</a:t>
            </a:r>
          </a:p>
        </p:txBody>
      </p:sp>
      <p:sp>
        <p:nvSpPr>
          <p:cNvPr id="348" name="Shape 348"/>
          <p:cNvSpPr/>
          <p:nvPr/>
        </p:nvSpPr>
        <p:spPr>
          <a:xfrm>
            <a:off x="3103559" y="4938266"/>
            <a:ext cx="3571500" cy="1781099"/>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349" name="Shape 349"/>
          <p:cNvPicPr preferRelativeResize="0"/>
          <p:nvPr/>
        </p:nvPicPr>
        <p:blipFill rotWithShape="1">
          <a:blip r:embed="rId3">
            <a:alphaModFix/>
          </a:blip>
          <a:srcRect b="0" l="0" r="0" t="0"/>
          <a:stretch/>
        </p:blipFill>
        <p:spPr>
          <a:xfrm>
            <a:off x="3103449" y="5291042"/>
            <a:ext cx="3571800" cy="17814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Unglue Ways</a:t>
            </a:r>
          </a:p>
        </p:txBody>
      </p:sp>
      <p:sp>
        <p:nvSpPr>
          <p:cNvPr id="355" name="Shape 355"/>
          <p:cNvSpPr txBox="1"/>
          <p:nvPr/>
        </p:nvSpPr>
        <p:spPr>
          <a:xfrm>
            <a:off x="504000" y="1769221"/>
            <a:ext cx="9071700" cy="4384799"/>
          </a:xfrm>
          <a:prstGeom prst="rect">
            <a:avLst/>
          </a:prstGeom>
          <a:noFill/>
          <a:ln>
            <a:noFill/>
          </a:ln>
        </p:spPr>
        <p:txBody>
          <a:bodyPr anchorCtr="0" anchor="t" bIns="0" lIns="0" rIns="0" tIns="0">
            <a:noAutofit/>
          </a:bodyPr>
          <a:lstStyle/>
          <a:p>
            <a:pPr lvl="0" marR="0" rtl="0" algn="l">
              <a:spcBef>
                <a:spcPts val="0"/>
              </a:spcBef>
              <a:buNone/>
            </a:pPr>
            <a:r>
              <a:rPr b="0" i="0" lang="en-US" sz="3000" u="none" cap="none" strike="noStrike">
                <a:latin typeface="Calibri"/>
                <a:ea typeface="Calibri"/>
                <a:cs typeface="Calibri"/>
                <a:sym typeface="Calibri"/>
              </a:rPr>
              <a:t>This tool allows you to detach nodes that are connected. </a:t>
            </a:r>
            <a:r>
              <a:rPr lang="en-US" sz="3000">
                <a:latin typeface="Calibri"/>
                <a:ea typeface="Calibri"/>
                <a:cs typeface="Calibri"/>
                <a:sym typeface="Calibri"/>
              </a:rPr>
              <a:t>To do this, select either a node or one of the ways glued together, then go to </a:t>
            </a:r>
            <a:r>
              <a:rPr i="1" lang="en-US" sz="3000">
                <a:solidFill>
                  <a:srgbClr val="CC0000"/>
                </a:solidFill>
                <a:latin typeface="Calibri"/>
                <a:ea typeface="Calibri"/>
                <a:cs typeface="Calibri"/>
                <a:sym typeface="Calibri"/>
              </a:rPr>
              <a:t>Tools</a:t>
            </a:r>
            <a:r>
              <a:rPr lang="en-US" sz="3000">
                <a:latin typeface="Calibri"/>
                <a:ea typeface="Calibri"/>
                <a:cs typeface="Calibri"/>
                <a:sym typeface="Calibri"/>
              </a:rPr>
              <a:t> </a:t>
            </a:r>
            <a:r>
              <a:rPr i="1" lang="en-US" sz="3200">
                <a:solidFill>
                  <a:srgbClr val="CC0000"/>
                </a:solidFill>
                <a:latin typeface="Calibri"/>
                <a:ea typeface="Calibri"/>
                <a:cs typeface="Calibri"/>
                <a:sym typeface="Calibri"/>
              </a:rPr>
              <a:t>‣ Unglue Ways</a:t>
            </a:r>
          </a:p>
        </p:txBody>
      </p:sp>
      <p:sp>
        <p:nvSpPr>
          <p:cNvPr id="356" name="Shape 356"/>
          <p:cNvSpPr/>
          <p:nvPr/>
        </p:nvSpPr>
        <p:spPr>
          <a:xfrm>
            <a:off x="631079" y="3831873"/>
            <a:ext cx="9153000" cy="1380600"/>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357" name="Shape 357"/>
          <p:cNvPicPr preferRelativeResize="0"/>
          <p:nvPr/>
        </p:nvPicPr>
        <p:blipFill rotWithShape="1">
          <a:blip r:embed="rId3">
            <a:alphaModFix/>
          </a:blip>
          <a:srcRect b="0" l="0" r="0" t="0"/>
          <a:stretch/>
        </p:blipFill>
        <p:spPr>
          <a:xfrm>
            <a:off x="631825" y="3832617"/>
            <a:ext cx="9151800" cy="137940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Calibri"/>
                <a:ea typeface="Calibri"/>
                <a:cs typeface="Calibri"/>
                <a:sym typeface="Calibri"/>
              </a:rPr>
              <a:t>Plugins</a:t>
            </a:r>
          </a:p>
        </p:txBody>
      </p:sp>
      <p:sp>
        <p:nvSpPr>
          <p:cNvPr id="363" name="Shape 363"/>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b="0" i="0" lang="en-US" sz="3000" u="none" cap="none" strike="noStrike">
                <a:latin typeface="Calibri"/>
                <a:ea typeface="Calibri"/>
                <a:cs typeface="Calibri"/>
                <a:sym typeface="Calibri"/>
              </a:rPr>
              <a:t>JOSM allows you to install numerous plugins, which add extra functionality to the software.</a:t>
            </a:r>
          </a:p>
          <a:p>
            <a:pPr lvl="0" rtl="0">
              <a:spcBef>
                <a:spcPts val="0"/>
              </a:spcBef>
              <a:buNone/>
            </a:pPr>
            <a:r>
              <a:t/>
            </a:r>
            <a:endParaRPr b="0" i="0" sz="3000" u="none" cap="none" strike="noStrike">
              <a:latin typeface="Calibri"/>
              <a:ea typeface="Calibri"/>
              <a:cs typeface="Calibri"/>
              <a:sym typeface="Calibri"/>
            </a:endParaRPr>
          </a:p>
          <a:p>
            <a:pPr indent="-419100" lvl="0" marL="457200" marR="0" rtl="0" algn="l">
              <a:spcBef>
                <a:spcPts val="0"/>
              </a:spcBef>
              <a:buSzPct val="100000"/>
              <a:buFont typeface="Calibri"/>
              <a:buChar char="●"/>
            </a:pPr>
            <a:r>
              <a:rPr b="0" i="0" lang="en-US" sz="3000" u="none" cap="none" strike="noStrike">
                <a:latin typeface="Calibri"/>
                <a:ea typeface="Calibri"/>
                <a:cs typeface="Calibri"/>
                <a:sym typeface="Calibri"/>
              </a:rPr>
              <a:t>Installing plugins</a:t>
            </a:r>
          </a:p>
          <a:p>
            <a:pPr indent="-419100" lvl="0" marL="457200" marR="0" rtl="0" algn="l">
              <a:spcBef>
                <a:spcPts val="0"/>
              </a:spcBef>
              <a:buSzPct val="100000"/>
              <a:buFont typeface="Calibri"/>
              <a:buChar char="●"/>
            </a:pPr>
            <a:r>
              <a:rPr b="0" i="0" lang="en-US" sz="3000" u="none" cap="none" strike="noStrike">
                <a:latin typeface="Calibri"/>
                <a:ea typeface="Calibri"/>
                <a:cs typeface="Calibri"/>
                <a:sym typeface="Calibri"/>
              </a:rPr>
              <a:t>Buildings plugin</a:t>
            </a:r>
          </a:p>
          <a:p>
            <a:pPr indent="-419100" lvl="0" marL="457200" marR="0" rtl="0" algn="l">
              <a:spcBef>
                <a:spcPts val="0"/>
              </a:spcBef>
              <a:buSzPct val="100000"/>
              <a:buFont typeface="Calibri"/>
              <a:buChar char="●"/>
            </a:pPr>
            <a:r>
              <a:rPr b="0" i="0" lang="en-US" sz="3000" u="none" cap="none" strike="noStrike">
                <a:latin typeface="Calibri"/>
                <a:ea typeface="Calibri"/>
                <a:cs typeface="Calibri"/>
                <a:sym typeface="Calibri"/>
              </a:rPr>
              <a:t>mbtiles</a:t>
            </a:r>
          </a:p>
          <a:p>
            <a:pPr indent="-419100" lvl="0" marL="457200" marR="0" rtl="0" algn="l">
              <a:spcBef>
                <a:spcPts val="0"/>
              </a:spcBef>
              <a:buSzPct val="100000"/>
              <a:buFont typeface="Calibri"/>
              <a:buChar char="●"/>
            </a:pPr>
            <a:r>
              <a:rPr b="0" i="0" lang="en-US" sz="3000" u="none" cap="none" strike="noStrike">
                <a:latin typeface="Calibri"/>
                <a:ea typeface="Calibri"/>
                <a:cs typeface="Calibri"/>
                <a:sym typeface="Calibri"/>
              </a:rPr>
              <a:t>Utilsplugin2 (More Tools)</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45000"/>
              <a:buFont typeface="Calibri"/>
              <a:buChar char=""/>
            </a:pPr>
            <a:r>
              <a:rPr b="0" i="0" lang="en-US" sz="4400" u="none" cap="none" strike="noStrike">
                <a:latin typeface="Calibri"/>
                <a:ea typeface="Calibri"/>
                <a:cs typeface="Calibri"/>
                <a:sym typeface="Calibri"/>
              </a:rPr>
              <a:t>Install plugins</a:t>
            </a:r>
          </a:p>
        </p:txBody>
      </p:sp>
      <p:sp>
        <p:nvSpPr>
          <p:cNvPr id="369" name="Shape 369"/>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lang="en-US" sz="3000">
                <a:latin typeface="Calibri"/>
                <a:ea typeface="Calibri"/>
                <a:cs typeface="Calibri"/>
                <a:sym typeface="Calibri"/>
              </a:rPr>
              <a:t>To install plugins </a:t>
            </a:r>
            <a:r>
              <a:rPr lang="en-US" sz="3000">
                <a:solidFill>
                  <a:schemeClr val="dk1"/>
                </a:solidFill>
                <a:latin typeface="Calibri"/>
                <a:ea typeface="Calibri"/>
                <a:cs typeface="Calibri"/>
                <a:sym typeface="Calibri"/>
              </a:rPr>
              <a:t>to </a:t>
            </a:r>
            <a:r>
              <a:rPr b="1" i="1" lang="en-US" sz="3000">
                <a:solidFill>
                  <a:srgbClr val="CC0000"/>
                </a:solidFill>
                <a:latin typeface="Calibri"/>
                <a:ea typeface="Calibri"/>
                <a:cs typeface="Calibri"/>
                <a:sym typeface="Calibri"/>
              </a:rPr>
              <a:t>Edit &gt; Preferences</a:t>
            </a:r>
            <a:r>
              <a:rPr lang="en-US" sz="3000">
                <a:solidFill>
                  <a:schemeClr val="dk1"/>
                </a:solidFill>
                <a:latin typeface="Calibri"/>
                <a:ea typeface="Calibri"/>
                <a:cs typeface="Calibri"/>
                <a:sym typeface="Calibri"/>
              </a:rPr>
              <a:t> and click on the </a:t>
            </a:r>
            <a:r>
              <a:rPr b="1" i="1" lang="en-US" sz="3000">
                <a:solidFill>
                  <a:srgbClr val="CC0000"/>
                </a:solidFill>
                <a:latin typeface="Calibri"/>
                <a:ea typeface="Calibri"/>
                <a:cs typeface="Calibri"/>
                <a:sym typeface="Calibri"/>
              </a:rPr>
              <a:t>Plugins</a:t>
            </a:r>
            <a:r>
              <a:rPr lang="en-US" sz="3000">
                <a:solidFill>
                  <a:schemeClr val="dk1"/>
                </a:solidFill>
                <a:latin typeface="Calibri"/>
                <a:ea typeface="Calibri"/>
                <a:cs typeface="Calibri"/>
                <a:sym typeface="Calibri"/>
              </a:rPr>
              <a:t> tab.</a:t>
            </a:r>
          </a:p>
          <a:p>
            <a:pPr lvl="0" rtl="0">
              <a:spcBef>
                <a:spcPts val="0"/>
              </a:spcBef>
              <a:buNone/>
            </a:pPr>
            <a:r>
              <a:t/>
            </a:r>
            <a:endParaRPr sz="3000">
              <a:solidFill>
                <a:schemeClr val="dk1"/>
              </a:solidFill>
              <a:latin typeface="Calibri"/>
              <a:ea typeface="Calibri"/>
              <a:cs typeface="Calibri"/>
              <a:sym typeface="Calibri"/>
            </a:endParaRPr>
          </a:p>
          <a:p>
            <a:pPr lvl="0" rtl="0">
              <a:spcBef>
                <a:spcPts val="0"/>
              </a:spcBef>
              <a:buNone/>
            </a:pPr>
            <a:r>
              <a:t/>
            </a:r>
            <a:endParaRPr sz="3000">
              <a:solidFill>
                <a:schemeClr val="dk1"/>
              </a:solidFill>
              <a:latin typeface="Calibri"/>
              <a:ea typeface="Calibri"/>
              <a:cs typeface="Calibri"/>
              <a:sym typeface="Calibri"/>
            </a:endParaRPr>
          </a:p>
          <a:p>
            <a:pPr indent="-419100" lvl="0" marL="457200" rtl="0">
              <a:lnSpc>
                <a:spcPct val="115000"/>
              </a:lnSpc>
              <a:spcBef>
                <a:spcPts val="0"/>
              </a:spcBef>
              <a:buClr>
                <a:schemeClr val="dk1"/>
              </a:buClr>
              <a:buSzPct val="100000"/>
              <a:buFont typeface="Calibri"/>
            </a:pPr>
            <a:r>
              <a:rPr lang="en-US" sz="3000">
                <a:solidFill>
                  <a:schemeClr val="dk1"/>
                </a:solidFill>
                <a:latin typeface="Calibri"/>
                <a:ea typeface="Calibri"/>
                <a:cs typeface="Calibri"/>
                <a:sym typeface="Calibri"/>
              </a:rPr>
              <a:t>You will see a list of available plugins.</a:t>
            </a:r>
          </a:p>
          <a:p>
            <a:pPr indent="-419100" lvl="0" marL="457200" rtl="0">
              <a:lnSpc>
                <a:spcPct val="115000"/>
              </a:lnSpc>
              <a:spcBef>
                <a:spcPts val="0"/>
              </a:spcBef>
              <a:buClr>
                <a:schemeClr val="dk1"/>
              </a:buClr>
              <a:buSzPct val="100000"/>
              <a:buFont typeface="Calibri"/>
            </a:pPr>
            <a:r>
              <a:rPr lang="en-US" sz="3000">
                <a:solidFill>
                  <a:schemeClr val="dk1"/>
                </a:solidFill>
                <a:latin typeface="Calibri"/>
                <a:ea typeface="Calibri"/>
                <a:cs typeface="Calibri"/>
                <a:sym typeface="Calibri"/>
              </a:rPr>
              <a:t>To install a plugin you simply must check the box next to it and click </a:t>
            </a:r>
            <a:r>
              <a:rPr b="1" lang="en-US" sz="3000">
                <a:solidFill>
                  <a:srgbClr val="CC0000"/>
                </a:solidFill>
                <a:latin typeface="Calibri"/>
                <a:ea typeface="Calibri"/>
                <a:cs typeface="Calibri"/>
                <a:sym typeface="Calibri"/>
              </a:rPr>
              <a:t>OK</a:t>
            </a:r>
            <a:r>
              <a:rPr lang="en-US" sz="3000">
                <a:solidFill>
                  <a:schemeClr val="dk1"/>
                </a:solidFill>
                <a:latin typeface="Calibri"/>
                <a:ea typeface="Calibri"/>
                <a:cs typeface="Calibri"/>
                <a:sym typeface="Calibri"/>
              </a:rPr>
              <a:t> at the bottom.</a:t>
            </a:r>
          </a:p>
          <a:p>
            <a:pPr indent="-419100" lvl="0" marL="457200" rtl="0">
              <a:lnSpc>
                <a:spcPct val="115000"/>
              </a:lnSpc>
              <a:spcBef>
                <a:spcPts val="0"/>
              </a:spcBef>
              <a:buClr>
                <a:schemeClr val="dk1"/>
              </a:buClr>
              <a:buSzPct val="100000"/>
              <a:buFont typeface="Calibri"/>
            </a:pPr>
            <a:r>
              <a:rPr lang="en-US" sz="3000">
                <a:solidFill>
                  <a:schemeClr val="dk1"/>
                </a:solidFill>
                <a:latin typeface="Calibri"/>
                <a:ea typeface="Calibri"/>
                <a:cs typeface="Calibri"/>
                <a:sym typeface="Calibri"/>
              </a:rPr>
              <a:t>Lastly, you must restart JOSM anytime you install new plugins.</a:t>
            </a:r>
          </a:p>
          <a:p>
            <a:pPr lvl="0" rtl="0">
              <a:spcBef>
                <a:spcPts val="0"/>
              </a:spcBef>
              <a:buNone/>
            </a:pPr>
            <a:r>
              <a:rPr lang="en-US" sz="3000">
                <a:solidFill>
                  <a:schemeClr val="dk1"/>
                </a:solidFill>
              </a:rPr>
              <a:t> </a:t>
            </a:r>
          </a:p>
        </p:txBody>
      </p:sp>
      <p:pic>
        <p:nvPicPr>
          <p:cNvPr id="370" name="Shape 370"/>
          <p:cNvPicPr preferRelativeResize="0"/>
          <p:nvPr/>
        </p:nvPicPr>
        <p:blipFill>
          <a:blip r:embed="rId3">
            <a:alphaModFix/>
          </a:blip>
          <a:stretch>
            <a:fillRect/>
          </a:stretch>
        </p:blipFill>
        <p:spPr>
          <a:xfrm>
            <a:off x="3535362" y="2321337"/>
            <a:ext cx="990600" cy="847725"/>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nvSpPr>
        <p:spPr>
          <a:xfrm>
            <a:off x="504000" y="301350"/>
            <a:ext cx="9071700" cy="1262100"/>
          </a:xfrm>
          <a:prstGeom prst="rect">
            <a:avLst/>
          </a:prstGeom>
          <a:noFill/>
          <a:ln>
            <a:noFill/>
          </a:ln>
        </p:spPr>
        <p:txBody>
          <a:bodyPr anchorCtr="0" anchor="ctr" bIns="0" lIns="0" rIns="0" tIns="0">
            <a:noAutofit/>
          </a:bodyPr>
          <a:lstStyle/>
          <a:p>
            <a:pPr lvl="0" marR="0" rtl="0" algn="ctr">
              <a:spcBef>
                <a:spcPts val="0"/>
              </a:spcBef>
              <a:buNone/>
            </a:pPr>
            <a:r>
              <a:rPr lang="en-US" sz="4400">
                <a:latin typeface="Calibri"/>
                <a:ea typeface="Calibri"/>
                <a:cs typeface="Calibri"/>
                <a:sym typeface="Calibri"/>
              </a:rPr>
              <a:t>Install plugins</a:t>
            </a:r>
          </a:p>
        </p:txBody>
      </p:sp>
      <p:pic>
        <p:nvPicPr>
          <p:cNvPr id="376" name="Shape 376"/>
          <p:cNvPicPr preferRelativeResize="0"/>
          <p:nvPr/>
        </p:nvPicPr>
        <p:blipFill>
          <a:blip r:embed="rId3">
            <a:alphaModFix/>
          </a:blip>
          <a:stretch>
            <a:fillRect/>
          </a:stretch>
        </p:blipFill>
        <p:spPr>
          <a:xfrm>
            <a:off x="2089636" y="1442546"/>
            <a:ext cx="5900424" cy="586672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b="0" l="0" r="0" t="0"/>
          <a:stretch/>
        </p:blipFill>
        <p:spPr>
          <a:xfrm>
            <a:off x="228600" y="165475"/>
            <a:ext cx="9677099" cy="7267199"/>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400" u="none" cap="none" strike="noStrike">
                <a:latin typeface="Arial"/>
                <a:ea typeface="Arial"/>
                <a:cs typeface="Arial"/>
                <a:sym typeface="Arial"/>
              </a:rPr>
              <a:t>Building</a:t>
            </a:r>
            <a:r>
              <a:rPr lang="en-US" sz="4400"/>
              <a:t> plugin</a:t>
            </a:r>
          </a:p>
        </p:txBody>
      </p:sp>
      <p:sp>
        <p:nvSpPr>
          <p:cNvPr id="382" name="Shape 382"/>
          <p:cNvSpPr txBox="1"/>
          <p:nvPr/>
        </p:nvSpPr>
        <p:spPr>
          <a:xfrm>
            <a:off x="504000" y="1341500"/>
            <a:ext cx="9071700" cy="4812600"/>
          </a:xfrm>
          <a:prstGeom prst="rect">
            <a:avLst/>
          </a:prstGeom>
          <a:noFill/>
          <a:ln>
            <a:noFill/>
          </a:ln>
        </p:spPr>
        <p:txBody>
          <a:bodyPr anchorCtr="0" anchor="t" bIns="0" lIns="0" rIns="0" tIns="0">
            <a:noAutofit/>
          </a:bodyPr>
          <a:lstStyle/>
          <a:p>
            <a:pPr lvl="0" rtl="0">
              <a:spcBef>
                <a:spcPts val="0"/>
              </a:spcBef>
              <a:buNone/>
            </a:pPr>
            <a:r>
              <a:t/>
            </a:r>
            <a:endParaRPr sz="2400">
              <a:solidFill>
                <a:srgbClr val="252525"/>
              </a:solidFill>
              <a:highlight>
                <a:srgbClr val="FFFFFF"/>
              </a:highlight>
              <a:latin typeface="Calibri"/>
              <a:ea typeface="Calibri"/>
              <a:cs typeface="Calibri"/>
              <a:sym typeface="Calibri"/>
            </a:endParaRPr>
          </a:p>
          <a:p>
            <a:pPr lvl="0" rtl="0">
              <a:spcBef>
                <a:spcPts val="0"/>
              </a:spcBef>
              <a:buNone/>
            </a:pPr>
            <a:r>
              <a:rPr lang="en-US" sz="3000">
                <a:solidFill>
                  <a:srgbClr val="252525"/>
                </a:solidFill>
                <a:highlight>
                  <a:srgbClr val="FFFFFF"/>
                </a:highlight>
                <a:latin typeface="Calibri"/>
                <a:ea typeface="Calibri"/>
                <a:cs typeface="Calibri"/>
                <a:sym typeface="Calibri"/>
              </a:rPr>
              <a:t>Buildings_tools is simple plug-in for drawing rectangular buildings.</a:t>
            </a:r>
          </a:p>
          <a:p>
            <a:pPr lvl="0" rtl="0">
              <a:spcBef>
                <a:spcPts val="0"/>
              </a:spcBef>
              <a:buNone/>
            </a:pPr>
            <a:r>
              <a:t/>
            </a:r>
            <a:endParaRPr sz="2400">
              <a:latin typeface="Calibri"/>
              <a:ea typeface="Calibri"/>
              <a:cs typeface="Calibri"/>
              <a:sym typeface="Calibri"/>
            </a:endParaRPr>
          </a:p>
          <a:p>
            <a:pPr lvl="0" rtl="0">
              <a:spcBef>
                <a:spcPts val="0"/>
              </a:spcBef>
              <a:buClr>
                <a:schemeClr val="dk1"/>
              </a:buClr>
              <a:buSzPct val="36666"/>
              <a:buFont typeface="Arial"/>
              <a:buNone/>
            </a:pPr>
            <a:r>
              <a:rPr lang="en-US" sz="3000">
                <a:latin typeface="Calibri"/>
                <a:ea typeface="Calibri"/>
                <a:cs typeface="Calibri"/>
                <a:sym typeface="Calibri"/>
              </a:rPr>
              <a:t>This plugin is by far one of the most useful tools for editing. After installation, It will appear as an icon on the left. </a:t>
            </a:r>
          </a:p>
          <a:p>
            <a:pPr lvl="0" rtl="0">
              <a:spcBef>
                <a:spcPts val="0"/>
              </a:spcBef>
              <a:buClr>
                <a:schemeClr val="dk1"/>
              </a:buClr>
              <a:buSzPct val="36666"/>
              <a:buFont typeface="Arial"/>
              <a:buNone/>
            </a:pPr>
            <a:r>
              <a:rPr lang="en-US" sz="3000">
                <a:latin typeface="Calibri"/>
                <a:ea typeface="Calibri"/>
                <a:cs typeface="Calibri"/>
                <a:sym typeface="Calibri"/>
              </a:rPr>
              <a:t>The Building tool allows you to create shapes with 90 degree corners with just three clicks. First, trace the edge of the building and then drag out the line to make it a polygon.</a:t>
            </a:r>
          </a:p>
          <a:p>
            <a:pPr lvl="0" rtl="0">
              <a:spcBef>
                <a:spcPts val="0"/>
              </a:spcBef>
              <a:buNone/>
            </a:pPr>
            <a:r>
              <a:t/>
            </a:r>
            <a:endParaRPr sz="2400"/>
          </a:p>
        </p:txBody>
      </p:sp>
      <p:pic>
        <p:nvPicPr>
          <p:cNvPr id="383" name="Shape 383"/>
          <p:cNvPicPr preferRelativeResize="0"/>
          <p:nvPr/>
        </p:nvPicPr>
        <p:blipFill>
          <a:blip r:embed="rId3">
            <a:alphaModFix/>
          </a:blip>
          <a:stretch>
            <a:fillRect/>
          </a:stretch>
        </p:blipFill>
        <p:spPr>
          <a:xfrm>
            <a:off x="1620636" y="548742"/>
            <a:ext cx="792750" cy="792750"/>
          </a:xfrm>
          <a:prstGeom prst="rect">
            <a:avLst/>
          </a:prstGeom>
          <a:noFill/>
          <a:ln>
            <a:noFill/>
          </a:ln>
        </p:spPr>
      </p:pic>
      <p:pic>
        <p:nvPicPr>
          <p:cNvPr id="384" name="Shape 384"/>
          <p:cNvPicPr preferRelativeResize="0"/>
          <p:nvPr/>
        </p:nvPicPr>
        <p:blipFill>
          <a:blip r:embed="rId4">
            <a:alphaModFix/>
          </a:blip>
          <a:stretch>
            <a:fillRect/>
          </a:stretch>
        </p:blipFill>
        <p:spPr>
          <a:xfrm>
            <a:off x="2204012" y="5743774"/>
            <a:ext cx="1866900" cy="1476375"/>
          </a:xfrm>
          <a:prstGeom prst="rect">
            <a:avLst/>
          </a:prstGeom>
          <a:noFill/>
          <a:ln>
            <a:noFill/>
          </a:ln>
        </p:spPr>
      </p:pic>
      <p:pic>
        <p:nvPicPr>
          <p:cNvPr id="385" name="Shape 385"/>
          <p:cNvPicPr preferRelativeResize="0"/>
          <p:nvPr/>
        </p:nvPicPr>
        <p:blipFill>
          <a:blip r:embed="rId5">
            <a:alphaModFix/>
          </a:blip>
          <a:stretch>
            <a:fillRect/>
          </a:stretch>
        </p:blipFill>
        <p:spPr>
          <a:xfrm>
            <a:off x="4926727" y="5743777"/>
            <a:ext cx="2155976" cy="1476375"/>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lang="en-US" sz="3000">
                <a:latin typeface="Calibri"/>
                <a:ea typeface="Calibri"/>
                <a:cs typeface="Calibri"/>
                <a:sym typeface="Calibri"/>
              </a:rPr>
              <a:t>Join overlapping Layers</a:t>
            </a:r>
          </a:p>
        </p:txBody>
      </p:sp>
      <p:sp>
        <p:nvSpPr>
          <p:cNvPr id="391" name="Shape 391"/>
          <p:cNvSpPr txBox="1"/>
          <p:nvPr>
            <p:ph idx="1" type="body"/>
          </p:nvPr>
        </p:nvSpPr>
        <p:spPr>
          <a:xfrm>
            <a:off x="504000" y="1587750"/>
            <a:ext cx="9071700" cy="43847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US" sz="3000">
                <a:latin typeface="Calibri"/>
                <a:ea typeface="Calibri"/>
                <a:cs typeface="Calibri"/>
                <a:sym typeface="Calibri"/>
              </a:rPr>
              <a:t>You can also create more complicated buildings by using the merge option. Create your building outline, select all of the polygons (press SHIFT to highlight them all) and then press </a:t>
            </a:r>
            <a:r>
              <a:rPr i="1" lang="en-US" sz="3000">
                <a:solidFill>
                  <a:srgbClr val="CC0000"/>
                </a:solidFill>
                <a:latin typeface="Calibri"/>
                <a:ea typeface="Calibri"/>
                <a:cs typeface="Calibri"/>
                <a:sym typeface="Calibri"/>
              </a:rPr>
              <a:t>SHIFT + J </a:t>
            </a:r>
            <a:r>
              <a:rPr lang="en-US" sz="3000">
                <a:latin typeface="Calibri"/>
                <a:ea typeface="Calibri"/>
                <a:cs typeface="Calibri"/>
                <a:sym typeface="Calibri"/>
              </a:rPr>
              <a:t>to merge the objects.</a:t>
            </a:r>
          </a:p>
          <a:p>
            <a:pPr lvl="0" rtl="0">
              <a:spcBef>
                <a:spcPts val="0"/>
              </a:spcBef>
              <a:buNone/>
            </a:pPr>
            <a:r>
              <a:t/>
            </a:r>
            <a:endParaRPr/>
          </a:p>
        </p:txBody>
      </p:sp>
      <p:pic>
        <p:nvPicPr>
          <p:cNvPr id="392" name="Shape 392"/>
          <p:cNvPicPr preferRelativeResize="0"/>
          <p:nvPr/>
        </p:nvPicPr>
        <p:blipFill>
          <a:blip r:embed="rId3">
            <a:alphaModFix/>
          </a:blip>
          <a:stretch>
            <a:fillRect/>
          </a:stretch>
        </p:blipFill>
        <p:spPr>
          <a:xfrm>
            <a:off x="344487" y="3910025"/>
            <a:ext cx="9391650" cy="1381125"/>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45000"/>
              <a:buFont typeface="Calibri"/>
              <a:buChar char=""/>
            </a:pPr>
            <a:r>
              <a:rPr b="0" i="0" lang="en-US" sz="4400" u="none" cap="none" strike="noStrike">
                <a:latin typeface="Calibri"/>
                <a:ea typeface="Calibri"/>
                <a:cs typeface="Calibri"/>
                <a:sym typeface="Calibri"/>
              </a:rPr>
              <a:t>mbtiles</a:t>
            </a:r>
          </a:p>
        </p:txBody>
      </p:sp>
      <p:sp>
        <p:nvSpPr>
          <p:cNvPr id="398" name="Shape 398"/>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lang="en-US" sz="3000">
                <a:latin typeface="Calibri"/>
                <a:ea typeface="Calibri"/>
                <a:cs typeface="Calibri"/>
                <a:sym typeface="Calibri"/>
              </a:rPr>
              <a:t>The mbtiles plugin allows you to view a local mbtiles database as a raster layer.</a:t>
            </a:r>
          </a:p>
          <a:p>
            <a:pPr lvl="0" rtl="0">
              <a:spcBef>
                <a:spcPts val="0"/>
              </a:spcBef>
              <a:buNone/>
            </a:pPr>
            <a:r>
              <a:rPr lang="en-US" sz="3000">
                <a:latin typeface="Calibri"/>
                <a:ea typeface="Calibri"/>
                <a:cs typeface="Calibri"/>
                <a:sym typeface="Calibri"/>
              </a:rPr>
              <a:t>To install mbtiles, go to </a:t>
            </a:r>
            <a:r>
              <a:rPr i="1" lang="en-US" sz="3000">
                <a:solidFill>
                  <a:srgbClr val="CC0000"/>
                </a:solidFill>
                <a:latin typeface="Calibri"/>
                <a:ea typeface="Calibri"/>
                <a:cs typeface="Calibri"/>
                <a:sym typeface="Calibri"/>
              </a:rPr>
              <a:t>Edit &gt; Preferences&gt;Configure Plugins</a:t>
            </a:r>
          </a:p>
          <a:p>
            <a:pPr lvl="0" rtl="0">
              <a:spcBef>
                <a:spcPts val="0"/>
              </a:spcBef>
              <a:buNone/>
            </a:pPr>
            <a:r>
              <a:rPr lang="en-US" sz="3000">
                <a:latin typeface="Calibri"/>
                <a:ea typeface="Calibri"/>
                <a:cs typeface="Calibri"/>
                <a:sym typeface="Calibri"/>
              </a:rPr>
              <a:t>Search for mbtiles, check the box on the left and click ok</a:t>
            </a:r>
          </a:p>
          <a:p>
            <a:pPr lvl="0" rtl="0">
              <a:spcBef>
                <a:spcPts val="0"/>
              </a:spcBef>
              <a:buNone/>
            </a:pPr>
            <a:r>
              <a:rPr lang="en-US" sz="3000">
                <a:latin typeface="Calibri"/>
                <a:ea typeface="Calibri"/>
                <a:cs typeface="Calibri"/>
                <a:sym typeface="Calibri"/>
              </a:rPr>
              <a:t>You must restart your computer for the plugin to be active</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nvSpPr>
        <p:spPr>
          <a:xfrm>
            <a:off x="504000" y="301350"/>
            <a:ext cx="9071700" cy="1262100"/>
          </a:xfrm>
          <a:prstGeom prst="rect">
            <a:avLst/>
          </a:prstGeom>
          <a:noFill/>
          <a:ln>
            <a:noFill/>
          </a:ln>
        </p:spPr>
        <p:txBody>
          <a:bodyPr anchorCtr="0" anchor="ctr" bIns="0" lIns="0" rIns="0" tIns="0">
            <a:noAutofit/>
          </a:bodyPr>
          <a:lstStyle/>
          <a:p>
            <a:pPr lvl="0" marR="0" rtl="0" algn="ctr">
              <a:spcBef>
                <a:spcPts val="0"/>
              </a:spcBef>
              <a:buNone/>
            </a:pPr>
            <a:r>
              <a:rPr lang="en-US" sz="3600">
                <a:latin typeface="Calibri"/>
                <a:ea typeface="Calibri"/>
                <a:cs typeface="Calibri"/>
                <a:sym typeface="Calibri"/>
              </a:rPr>
              <a:t>Install plugins</a:t>
            </a:r>
          </a:p>
        </p:txBody>
      </p:sp>
      <p:pic>
        <p:nvPicPr>
          <p:cNvPr id="404" name="Shape 404"/>
          <p:cNvPicPr preferRelativeResize="0"/>
          <p:nvPr/>
        </p:nvPicPr>
        <p:blipFill>
          <a:blip r:embed="rId3">
            <a:alphaModFix/>
          </a:blip>
          <a:stretch>
            <a:fillRect/>
          </a:stretch>
        </p:blipFill>
        <p:spPr>
          <a:xfrm>
            <a:off x="2089636" y="1442546"/>
            <a:ext cx="5900424" cy="5866724"/>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504000" y="301355"/>
            <a:ext cx="9071700" cy="764999"/>
          </a:xfrm>
          <a:prstGeom prst="rect">
            <a:avLst/>
          </a:prstGeom>
        </p:spPr>
        <p:txBody>
          <a:bodyPr anchorCtr="0" anchor="ctr" bIns="91425" lIns="91425" rIns="91425" tIns="91425">
            <a:noAutofit/>
          </a:bodyPr>
          <a:lstStyle/>
          <a:p>
            <a:pPr lvl="0" rtl="0" algn="ctr">
              <a:spcBef>
                <a:spcPts val="0"/>
              </a:spcBef>
              <a:buNone/>
            </a:pPr>
            <a:r>
              <a:rPr lang="en-US" sz="3600"/>
              <a:t>mbtiles</a:t>
            </a:r>
          </a:p>
        </p:txBody>
      </p:sp>
      <p:sp>
        <p:nvSpPr>
          <p:cNvPr id="410" name="Shape 410"/>
          <p:cNvSpPr txBox="1"/>
          <p:nvPr>
            <p:ph idx="1" type="body"/>
          </p:nvPr>
        </p:nvSpPr>
        <p:spPr>
          <a:xfrm>
            <a:off x="567100" y="1340077"/>
            <a:ext cx="9071700" cy="4384799"/>
          </a:xfrm>
          <a:prstGeom prst="rect">
            <a:avLst/>
          </a:prstGeom>
        </p:spPr>
        <p:txBody>
          <a:bodyPr anchorCtr="0" anchor="t" bIns="91425" lIns="91425" rIns="91425" tIns="91425">
            <a:noAutofit/>
          </a:bodyPr>
          <a:lstStyle/>
          <a:p>
            <a:pPr lvl="0" rtl="0">
              <a:spcBef>
                <a:spcPts val="0"/>
              </a:spcBef>
              <a:buNone/>
            </a:pPr>
            <a:r>
              <a:rPr lang="en-US" sz="2400"/>
              <a:t>To use mbtiles in JOSM</a:t>
            </a:r>
          </a:p>
          <a:p>
            <a:pPr indent="-381000" lvl="0" marL="457200" rtl="0">
              <a:lnSpc>
                <a:spcPct val="115000"/>
              </a:lnSpc>
              <a:spcBef>
                <a:spcPts val="0"/>
              </a:spcBef>
              <a:buSzPct val="100000"/>
              <a:buChar char="●"/>
            </a:pPr>
            <a:r>
              <a:rPr lang="en-US" sz="2400"/>
              <a:t>Go to </a:t>
            </a:r>
            <a:r>
              <a:rPr i="1" lang="en-US" sz="2400">
                <a:solidFill>
                  <a:srgbClr val="CC0000"/>
                </a:solidFill>
              </a:rPr>
              <a:t>File &gt; Open &gt; </a:t>
            </a:r>
            <a:r>
              <a:rPr lang="en-US" sz="2400"/>
              <a:t>"Files of Type" drop down list to select the "MBTiles tilesets(*.mbtiles)" file type.</a:t>
            </a:r>
          </a:p>
          <a:p>
            <a:pPr indent="-381000" lvl="0" marL="457200" rtl="0">
              <a:lnSpc>
                <a:spcPct val="115000"/>
              </a:lnSpc>
              <a:spcBef>
                <a:spcPts val="0"/>
              </a:spcBef>
              <a:buSzPct val="100000"/>
              <a:buChar char="●"/>
            </a:pPr>
            <a:r>
              <a:rPr lang="en-US" sz="2400"/>
              <a:t>Pick your tileset.</a:t>
            </a:r>
          </a:p>
          <a:p>
            <a:pPr indent="-381000" lvl="0" marL="457200" rtl="0">
              <a:lnSpc>
                <a:spcPct val="115000"/>
              </a:lnSpc>
              <a:spcBef>
                <a:spcPts val="0"/>
              </a:spcBef>
              <a:buSzPct val="100000"/>
              <a:buChar char="●"/>
            </a:pPr>
            <a:r>
              <a:rPr lang="en-US" sz="2400"/>
              <a:t>Use the Layers window to turn the images on and off just like any other imagery layer.</a:t>
            </a:r>
          </a:p>
          <a:p>
            <a:pPr lvl="0" rtl="0">
              <a:spcBef>
                <a:spcPts val="0"/>
              </a:spcBef>
              <a:buNone/>
            </a:pPr>
            <a:r>
              <a:t/>
            </a:r>
            <a:endParaRPr sz="2400"/>
          </a:p>
        </p:txBody>
      </p:sp>
      <p:pic>
        <p:nvPicPr>
          <p:cNvPr id="411" name="Shape 411"/>
          <p:cNvPicPr preferRelativeResize="0"/>
          <p:nvPr/>
        </p:nvPicPr>
        <p:blipFill>
          <a:blip r:embed="rId3">
            <a:alphaModFix/>
          </a:blip>
          <a:stretch>
            <a:fillRect/>
          </a:stretch>
        </p:blipFill>
        <p:spPr>
          <a:xfrm>
            <a:off x="3163875" y="3921189"/>
            <a:ext cx="3752850" cy="3352800"/>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nvSpPr>
        <p:spPr>
          <a:xfrm>
            <a:off x="504000" y="301350"/>
            <a:ext cx="9071700" cy="1262100"/>
          </a:xfrm>
          <a:prstGeom prst="rect">
            <a:avLst/>
          </a:prstGeom>
          <a:noFill/>
          <a:ln>
            <a:noFill/>
          </a:ln>
        </p:spPr>
        <p:txBody>
          <a:bodyPr anchorCtr="0" anchor="ctr" bIns="0" lIns="0" rIns="0" tIns="0">
            <a:noAutofit/>
          </a:bodyPr>
          <a:lstStyle/>
          <a:p>
            <a:pPr indent="0" lvl="0" marL="0" marR="0" rtl="0" algn="ctr">
              <a:spcBef>
                <a:spcPts val="0"/>
              </a:spcBef>
              <a:buSzPct val="45000"/>
              <a:buFont typeface="Calibri"/>
              <a:buChar char=""/>
            </a:pPr>
            <a:r>
              <a:rPr b="0" i="0" lang="en-US" sz="4400" u="none" cap="none" strike="noStrike">
                <a:latin typeface="Calibri"/>
                <a:ea typeface="Calibri"/>
                <a:cs typeface="Calibri"/>
                <a:sym typeface="Calibri"/>
              </a:rPr>
              <a:t>utils plugin 2</a:t>
            </a:r>
          </a:p>
        </p:txBody>
      </p:sp>
      <p:sp>
        <p:nvSpPr>
          <p:cNvPr id="417" name="Shape 417"/>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lang="en-US" sz="2400">
                <a:latin typeface="Calibri"/>
                <a:ea typeface="Calibri"/>
                <a:cs typeface="Calibri"/>
                <a:sym typeface="Calibri"/>
              </a:rPr>
              <a:t>The plugin utilsplugin2 has several features that are also useful for editing.</a:t>
            </a:r>
          </a:p>
          <a:p>
            <a:pPr lvl="0" rtl="0">
              <a:spcBef>
                <a:spcPts val="0"/>
              </a:spcBef>
              <a:buNone/>
            </a:pPr>
            <a:r>
              <a:rPr lang="en-US" sz="2400">
                <a:solidFill>
                  <a:schemeClr val="dk1"/>
                </a:solidFill>
                <a:latin typeface="Calibri"/>
                <a:ea typeface="Calibri"/>
                <a:cs typeface="Calibri"/>
                <a:sym typeface="Calibri"/>
              </a:rPr>
              <a:t>After you install this plugin, a new menu will appear called </a:t>
            </a:r>
            <a:r>
              <a:rPr i="1" lang="en-US" sz="2400">
                <a:solidFill>
                  <a:schemeClr val="dk1"/>
                </a:solidFill>
                <a:latin typeface="Calibri"/>
                <a:ea typeface="Calibri"/>
                <a:cs typeface="Calibri"/>
                <a:sym typeface="Calibri"/>
              </a:rPr>
              <a:t>More Tools</a:t>
            </a:r>
            <a:r>
              <a:rPr lang="en-US" sz="2400">
                <a:solidFill>
                  <a:schemeClr val="dk1"/>
                </a:solidFill>
                <a:latin typeface="Calibri"/>
                <a:ea typeface="Calibri"/>
                <a:cs typeface="Calibri"/>
                <a:sym typeface="Calibri"/>
              </a:rPr>
              <a:t>.</a:t>
            </a:r>
          </a:p>
          <a:p>
            <a:pPr lvl="0" rtl="0">
              <a:spcBef>
                <a:spcPts val="0"/>
              </a:spcBef>
              <a:buNone/>
            </a:pPr>
            <a:r>
              <a:t/>
            </a:r>
            <a:endParaRPr sz="2400">
              <a:solidFill>
                <a:schemeClr val="dk1"/>
              </a:solidFill>
              <a:latin typeface="Calibri"/>
              <a:ea typeface="Calibri"/>
              <a:cs typeface="Calibri"/>
              <a:sym typeface="Calibri"/>
            </a:endParaRPr>
          </a:p>
          <a:p>
            <a:pPr lvl="0" rtl="0">
              <a:spcBef>
                <a:spcPts val="0"/>
              </a:spcBef>
              <a:buNone/>
            </a:pPr>
            <a:r>
              <a:rPr lang="en-US" sz="2400">
                <a:solidFill>
                  <a:schemeClr val="dk1"/>
                </a:solidFill>
                <a:latin typeface="Calibri"/>
                <a:ea typeface="Calibri"/>
                <a:cs typeface="Calibri"/>
                <a:sym typeface="Calibri"/>
              </a:rPr>
              <a:t>Some of the most useful tools here are:</a:t>
            </a:r>
          </a:p>
          <a:p>
            <a:pPr indent="-381000" lvl="0" marL="457200" rtl="0">
              <a:lnSpc>
                <a:spcPct val="115000"/>
              </a:lnSpc>
              <a:spcBef>
                <a:spcPts val="1100"/>
              </a:spcBef>
              <a:spcAft>
                <a:spcPts val="200"/>
              </a:spcAft>
              <a:buClr>
                <a:schemeClr val="dk1"/>
              </a:buClr>
              <a:buSzPct val="100000"/>
              <a:buFont typeface="Calibri"/>
              <a:buChar char="●"/>
            </a:pPr>
            <a:r>
              <a:rPr lang="en-US" sz="2400">
                <a:solidFill>
                  <a:schemeClr val="dk1"/>
                </a:solidFill>
                <a:latin typeface="Calibri"/>
                <a:ea typeface="Calibri"/>
                <a:cs typeface="Calibri"/>
                <a:sym typeface="Calibri"/>
              </a:rPr>
              <a:t>Add Nodes at Intersections</a:t>
            </a:r>
          </a:p>
          <a:p>
            <a:pPr indent="-381000" lvl="0" marL="457200" rtl="0">
              <a:lnSpc>
                <a:spcPct val="115000"/>
              </a:lnSpc>
              <a:spcBef>
                <a:spcPts val="1100"/>
              </a:spcBef>
              <a:spcAft>
                <a:spcPts val="200"/>
              </a:spcAft>
              <a:buClr>
                <a:schemeClr val="dk1"/>
              </a:buClr>
              <a:buSzPct val="100000"/>
              <a:buFont typeface="Calibri"/>
              <a:buChar char="●"/>
            </a:pPr>
            <a:r>
              <a:rPr lang="en-US" sz="2400">
                <a:solidFill>
                  <a:schemeClr val="dk1"/>
                </a:solidFill>
                <a:latin typeface="Calibri"/>
                <a:ea typeface="Calibri"/>
                <a:cs typeface="Calibri"/>
                <a:sym typeface="Calibri"/>
              </a:rPr>
              <a:t>Copy Tags from Previous Selection</a:t>
            </a:r>
          </a:p>
          <a:p>
            <a:pPr indent="-381000" lvl="0" marL="457200" rtl="0">
              <a:lnSpc>
                <a:spcPct val="115000"/>
              </a:lnSpc>
              <a:spcBef>
                <a:spcPts val="1100"/>
              </a:spcBef>
              <a:spcAft>
                <a:spcPts val="200"/>
              </a:spcAft>
              <a:buClr>
                <a:schemeClr val="dk1"/>
              </a:buClr>
              <a:buSzPct val="100000"/>
              <a:buFont typeface="Calibri"/>
              <a:buChar char="●"/>
            </a:pPr>
            <a:r>
              <a:rPr lang="en-US" sz="2400">
                <a:solidFill>
                  <a:schemeClr val="dk1"/>
                </a:solidFill>
                <a:latin typeface="Calibri"/>
                <a:ea typeface="Calibri"/>
                <a:cs typeface="Calibri"/>
                <a:sym typeface="Calibri"/>
              </a:rPr>
              <a:t>Replace Geometry</a:t>
            </a:r>
          </a:p>
          <a:p>
            <a:pPr lvl="0" rtl="0">
              <a:spcBef>
                <a:spcPts val="0"/>
              </a:spcBef>
              <a:buNone/>
            </a:pPr>
            <a:r>
              <a:t/>
            </a:r>
            <a:endParaRPr sz="2400">
              <a:solidFill>
                <a:schemeClr val="dk1"/>
              </a:solidFill>
              <a:latin typeface="Calibri"/>
              <a:ea typeface="Calibri"/>
              <a:cs typeface="Calibri"/>
              <a:sym typeface="Calibri"/>
            </a:endParaRPr>
          </a:p>
        </p:txBody>
      </p:sp>
      <p:pic>
        <p:nvPicPr>
          <p:cNvPr id="418" name="Shape 418"/>
          <p:cNvPicPr preferRelativeResize="0"/>
          <p:nvPr/>
        </p:nvPicPr>
        <p:blipFill>
          <a:blip r:embed="rId3">
            <a:alphaModFix/>
          </a:blip>
          <a:stretch>
            <a:fillRect/>
          </a:stretch>
        </p:blipFill>
        <p:spPr>
          <a:xfrm>
            <a:off x="6070437" y="3657987"/>
            <a:ext cx="3505200" cy="2838450"/>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lang="en-US" sz="3000">
                <a:solidFill>
                  <a:schemeClr val="dk1"/>
                </a:solidFill>
                <a:latin typeface="Calibri"/>
                <a:ea typeface="Calibri"/>
                <a:cs typeface="Calibri"/>
                <a:sym typeface="Calibri"/>
              </a:rPr>
              <a:t>Add Nodes at Intersections</a:t>
            </a:r>
          </a:p>
        </p:txBody>
      </p:sp>
      <p:sp>
        <p:nvSpPr>
          <p:cNvPr id="424" name="Shape 424"/>
          <p:cNvSpPr txBox="1"/>
          <p:nvPr>
            <p:ph idx="1" type="body"/>
          </p:nvPr>
        </p:nvSpPr>
        <p:spPr>
          <a:xfrm>
            <a:off x="504000" y="1769225"/>
            <a:ext cx="9071700" cy="5108700"/>
          </a:xfrm>
          <a:prstGeom prst="rect">
            <a:avLst/>
          </a:prstGeom>
        </p:spPr>
        <p:txBody>
          <a:bodyPr anchorCtr="0" anchor="t" bIns="91425" lIns="91425" rIns="91425" tIns="91425">
            <a:noAutofit/>
          </a:bodyPr>
          <a:lstStyle/>
          <a:p>
            <a:pPr lvl="0" rtl="0">
              <a:spcBef>
                <a:spcPts val="0"/>
              </a:spcBef>
              <a:buNone/>
            </a:pPr>
            <a:r>
              <a:rPr lang="en-US" sz="3000">
                <a:latin typeface="Calibri"/>
                <a:ea typeface="Calibri"/>
                <a:cs typeface="Calibri"/>
                <a:sym typeface="Calibri"/>
              </a:rPr>
              <a:t>This tool is helpful for adding missing nodes in intersections of selected ways. It is good practice that roads and rivers should always have common nodes where they intersect. Select all the ways, then go to </a:t>
            </a:r>
            <a:r>
              <a:rPr i="1" lang="en-US" sz="3000">
                <a:solidFill>
                  <a:srgbClr val="CC0000"/>
                </a:solidFill>
                <a:latin typeface="Calibri"/>
                <a:ea typeface="Calibri"/>
                <a:cs typeface="Calibri"/>
                <a:sym typeface="Calibri"/>
              </a:rPr>
              <a:t>More Tools</a:t>
            </a:r>
            <a:r>
              <a:rPr lang="en-US" sz="3000">
                <a:latin typeface="Calibri"/>
                <a:ea typeface="Calibri"/>
                <a:cs typeface="Calibri"/>
                <a:sym typeface="Calibri"/>
              </a:rPr>
              <a:t> </a:t>
            </a:r>
            <a:r>
              <a:rPr i="1" lang="en-US" sz="3000">
                <a:solidFill>
                  <a:srgbClr val="CC0000"/>
                </a:solidFill>
                <a:latin typeface="Calibri"/>
                <a:ea typeface="Calibri"/>
                <a:cs typeface="Calibri"/>
                <a:sym typeface="Calibri"/>
              </a:rPr>
              <a:t>‣ Add nodes at intersection</a:t>
            </a:r>
          </a:p>
        </p:txBody>
      </p:sp>
      <p:pic>
        <p:nvPicPr>
          <p:cNvPr id="425" name="Shape 425"/>
          <p:cNvPicPr preferRelativeResize="0"/>
          <p:nvPr/>
        </p:nvPicPr>
        <p:blipFill>
          <a:blip r:embed="rId3">
            <a:alphaModFix/>
          </a:blip>
          <a:stretch>
            <a:fillRect/>
          </a:stretch>
        </p:blipFill>
        <p:spPr>
          <a:xfrm>
            <a:off x="564237" y="4469182"/>
            <a:ext cx="8439150" cy="2190750"/>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lang="en-US" sz="3000">
                <a:solidFill>
                  <a:schemeClr val="dk1"/>
                </a:solidFill>
                <a:latin typeface="Calibri"/>
                <a:ea typeface="Calibri"/>
                <a:cs typeface="Calibri"/>
                <a:sym typeface="Calibri"/>
              </a:rPr>
              <a:t>Copy Tags from Previous Selection</a:t>
            </a:r>
          </a:p>
        </p:txBody>
      </p:sp>
      <p:sp>
        <p:nvSpPr>
          <p:cNvPr id="431" name="Shape 431"/>
          <p:cNvSpPr txBox="1"/>
          <p:nvPr>
            <p:ph idx="1" type="body"/>
          </p:nvPr>
        </p:nvSpPr>
        <p:spPr>
          <a:xfrm>
            <a:off x="504000" y="1281475"/>
            <a:ext cx="9071700" cy="5516399"/>
          </a:xfrm>
          <a:prstGeom prst="rect">
            <a:avLst/>
          </a:prstGeom>
        </p:spPr>
        <p:txBody>
          <a:bodyPr anchorCtr="0" anchor="t" bIns="91425" lIns="91425" rIns="91425" tIns="91425">
            <a:noAutofit/>
          </a:bodyPr>
          <a:lstStyle/>
          <a:p>
            <a:pPr lvl="0" rtl="0">
              <a:spcBef>
                <a:spcPts val="0"/>
              </a:spcBef>
              <a:buNone/>
            </a:pPr>
            <a:r>
              <a:rPr lang="en-US" sz="3000">
                <a:latin typeface="Calibri"/>
                <a:ea typeface="Calibri"/>
                <a:cs typeface="Calibri"/>
                <a:sym typeface="Calibri"/>
              </a:rPr>
              <a:t>This function makes copying tags easier. If you want to create many objects with the same tags, first draw the objects. Then add the tags to one object. Click on another object and press </a:t>
            </a:r>
            <a:r>
              <a:rPr i="1" lang="en-US" sz="3000">
                <a:solidFill>
                  <a:srgbClr val="CC0000"/>
                </a:solidFill>
                <a:latin typeface="Calibri"/>
                <a:ea typeface="Calibri"/>
                <a:cs typeface="Calibri"/>
                <a:sym typeface="Calibri"/>
              </a:rPr>
              <a:t>Shift + R </a:t>
            </a:r>
            <a:r>
              <a:rPr lang="en-US" sz="3000">
                <a:latin typeface="Calibri"/>
                <a:ea typeface="Calibri"/>
                <a:cs typeface="Calibri"/>
                <a:sym typeface="Calibri"/>
              </a:rPr>
              <a:t>to copy the tags from the previously selected object. You can do this for all objects that you want to tag. </a:t>
            </a:r>
          </a:p>
          <a:p>
            <a:pPr lvl="0" rtl="0">
              <a:spcBef>
                <a:spcPts val="0"/>
              </a:spcBef>
              <a:buNone/>
            </a:pPr>
            <a:r>
              <a:t/>
            </a:r>
            <a:endParaRPr sz="3000">
              <a:latin typeface="Calibri"/>
              <a:ea typeface="Calibri"/>
              <a:cs typeface="Calibri"/>
              <a:sym typeface="Calibri"/>
            </a:endParaRPr>
          </a:p>
          <a:p>
            <a:pPr lvl="0" rtl="0">
              <a:spcBef>
                <a:spcPts val="0"/>
              </a:spcBef>
              <a:buNone/>
            </a:pPr>
            <a:r>
              <a:rPr lang="en-US" sz="3000">
                <a:latin typeface="Calibri"/>
                <a:ea typeface="Calibri"/>
                <a:cs typeface="Calibri"/>
                <a:sym typeface="Calibri"/>
              </a:rPr>
              <a:t>Note that the tags will be copied from the previously selected object.</a:t>
            </a:r>
          </a:p>
        </p:txBody>
      </p:sp>
      <p:pic>
        <p:nvPicPr>
          <p:cNvPr id="432" name="Shape 432"/>
          <p:cNvPicPr preferRelativeResize="0"/>
          <p:nvPr/>
        </p:nvPicPr>
        <p:blipFill>
          <a:blip r:embed="rId3">
            <a:alphaModFix/>
          </a:blip>
          <a:stretch>
            <a:fillRect/>
          </a:stretch>
        </p:blipFill>
        <p:spPr>
          <a:xfrm>
            <a:off x="596775" y="5690689"/>
            <a:ext cx="8887051" cy="1699749"/>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lang="en-US" sz="3600">
                <a:solidFill>
                  <a:schemeClr val="dk1"/>
                </a:solidFill>
              </a:rPr>
              <a:t>Replace Geometry</a:t>
            </a:r>
          </a:p>
        </p:txBody>
      </p:sp>
      <p:sp>
        <p:nvSpPr>
          <p:cNvPr id="438" name="Shape 438"/>
          <p:cNvSpPr txBox="1"/>
          <p:nvPr>
            <p:ph idx="1" type="body"/>
          </p:nvPr>
        </p:nvSpPr>
        <p:spPr>
          <a:xfrm>
            <a:off x="504000" y="1769221"/>
            <a:ext cx="9071700" cy="4384799"/>
          </a:xfrm>
          <a:prstGeom prst="rect">
            <a:avLst/>
          </a:prstGeom>
        </p:spPr>
        <p:txBody>
          <a:bodyPr anchorCtr="0" anchor="t" bIns="91425" lIns="91425" rIns="91425" tIns="91425">
            <a:noAutofit/>
          </a:bodyPr>
          <a:lstStyle/>
          <a:p>
            <a:pPr lvl="0" rtl="0">
              <a:spcBef>
                <a:spcPts val="0"/>
              </a:spcBef>
              <a:buNone/>
            </a:pPr>
            <a:r>
              <a:rPr lang="en-US" sz="3000">
                <a:solidFill>
                  <a:schemeClr val="dk1"/>
                </a:solidFill>
                <a:latin typeface="Calibri"/>
                <a:ea typeface="Calibri"/>
                <a:cs typeface="Calibri"/>
                <a:sym typeface="Calibri"/>
              </a:rPr>
              <a:t>This tool is to redraw a poorly shaped object, when you want to keep the history, attributes and ID number of that object. </a:t>
            </a:r>
          </a:p>
          <a:p>
            <a:pPr lvl="0" rtl="0">
              <a:spcBef>
                <a:spcPts val="0"/>
              </a:spcBef>
              <a:buNone/>
            </a:pPr>
            <a:r>
              <a:t/>
            </a:r>
            <a:endParaRPr sz="3000">
              <a:solidFill>
                <a:schemeClr val="dk1"/>
              </a:solidFill>
              <a:latin typeface="Calibri"/>
              <a:ea typeface="Calibri"/>
              <a:cs typeface="Calibri"/>
              <a:sym typeface="Calibri"/>
            </a:endParaRPr>
          </a:p>
          <a:p>
            <a:pPr lvl="0" rtl="0">
              <a:spcBef>
                <a:spcPts val="0"/>
              </a:spcBef>
              <a:buNone/>
            </a:pPr>
            <a:r>
              <a:rPr lang="en-US" sz="3000">
                <a:solidFill>
                  <a:schemeClr val="dk1"/>
                </a:solidFill>
                <a:latin typeface="Calibri"/>
                <a:ea typeface="Calibri"/>
                <a:cs typeface="Calibri"/>
                <a:sym typeface="Calibri"/>
              </a:rPr>
              <a:t>For example, if you come across a building that is complicated and drawn in a poor fashion, then instead of painfully changing each node, you can just draw the object again select the old and new object press </a:t>
            </a:r>
            <a:r>
              <a:rPr i="1" lang="en-US" sz="3000">
                <a:solidFill>
                  <a:srgbClr val="CC0000"/>
                </a:solidFill>
                <a:latin typeface="Calibri"/>
                <a:ea typeface="Calibri"/>
                <a:cs typeface="Calibri"/>
                <a:sym typeface="Calibri"/>
              </a:rPr>
              <a:t>More Tools ‣ Replace Geometry</a:t>
            </a:r>
            <a:r>
              <a:rPr lang="en-US" sz="3000">
                <a:solidFill>
                  <a:schemeClr val="dk1"/>
                </a:solidFill>
                <a:latin typeface="Calibri"/>
                <a:ea typeface="Calibri"/>
                <a:cs typeface="Calibri"/>
                <a:sym typeface="Calibri"/>
              </a:rPr>
              <a:t> to transfer all the information over.</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nvSpPr>
        <p:spPr>
          <a:xfrm>
            <a:off x="504000" y="301350"/>
            <a:ext cx="9071700" cy="1262100"/>
          </a:xfrm>
          <a:prstGeom prst="rect">
            <a:avLst/>
          </a:prstGeom>
          <a:noFill/>
          <a:ln>
            <a:noFill/>
          </a:ln>
        </p:spPr>
        <p:txBody>
          <a:bodyPr anchorCtr="0" anchor="ctr" bIns="0" lIns="0" rIns="0" tIns="0">
            <a:noAutofit/>
          </a:bodyPr>
          <a:lstStyle/>
          <a:p>
            <a:pPr indent="-179070" lvl="0" marL="0" marR="0" rtl="0" algn="ctr">
              <a:spcBef>
                <a:spcPts val="0"/>
              </a:spcBef>
              <a:buSzPct val="100000"/>
              <a:buFont typeface="Calibri"/>
              <a:buChar char=""/>
            </a:pPr>
            <a:r>
              <a:rPr b="0" i="0" lang="en-US" sz="4800" u="none" cap="none" strike="noStrike">
                <a:latin typeface="Calibri"/>
                <a:ea typeface="Calibri"/>
                <a:cs typeface="Calibri"/>
                <a:sym typeface="Calibri"/>
              </a:rPr>
              <a:t>JOSM Filters</a:t>
            </a:r>
          </a:p>
        </p:txBody>
      </p:sp>
      <p:sp>
        <p:nvSpPr>
          <p:cNvPr id="444" name="Shape 444"/>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lang="en-US" sz="3000">
                <a:latin typeface="Calibri"/>
                <a:ea typeface="Calibri"/>
                <a:cs typeface="Calibri"/>
                <a:sym typeface="Calibri"/>
              </a:rPr>
              <a:t>JOSM Filters allow you to disable, hide, select, and highlight specific groups of objects based on flexible custom parameters.</a:t>
            </a:r>
          </a:p>
          <a:p>
            <a:pPr lvl="0" rtl="0">
              <a:spcBef>
                <a:spcPts val="0"/>
              </a:spcBef>
              <a:buNone/>
            </a:pPr>
            <a:r>
              <a:t/>
            </a:r>
            <a:endParaRPr sz="3000">
              <a:latin typeface="Calibri"/>
              <a:ea typeface="Calibri"/>
              <a:cs typeface="Calibri"/>
              <a:sym typeface="Calibri"/>
            </a:endParaRPr>
          </a:p>
          <a:p>
            <a:pPr lvl="0" rtl="0">
              <a:spcBef>
                <a:spcPts val="0"/>
              </a:spcBef>
              <a:buNone/>
            </a:pPr>
            <a:r>
              <a:rPr lang="en-US" sz="3000">
                <a:latin typeface="Calibri"/>
                <a:ea typeface="Calibri"/>
                <a:cs typeface="Calibri"/>
                <a:sym typeface="Calibri"/>
              </a:rPr>
              <a:t>To work with filters, turn on the filters panel (Windows→Filter from the menu, or Alt+Shift+F from the keyboard). Use the +Add button on this panel to create a new filter. The filter creation window looks like this: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4294967295" type="title"/>
          </p:nvPr>
        </p:nvSpPr>
        <p:spPr>
          <a:xfrm>
            <a:off x="504031" y="445189"/>
            <a:ext cx="9072300" cy="107039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i="0" lang="en-US" sz="3600" u="none" cap="none" strike="noStrike">
                <a:solidFill>
                  <a:srgbClr val="000000"/>
                </a:solidFill>
                <a:latin typeface="Calibri"/>
                <a:ea typeface="Calibri"/>
                <a:cs typeface="Calibri"/>
                <a:sym typeface="Calibri"/>
              </a:rPr>
              <a:t>JOSM Interface</a:t>
            </a:r>
          </a:p>
        </p:txBody>
      </p:sp>
      <p:sp>
        <p:nvSpPr>
          <p:cNvPr id="127" name="Shape 127"/>
          <p:cNvSpPr txBox="1"/>
          <p:nvPr>
            <p:ph idx="4294967295" type="body"/>
          </p:nvPr>
        </p:nvSpPr>
        <p:spPr>
          <a:xfrm>
            <a:off x="504031" y="1280238"/>
            <a:ext cx="9072202" cy="5669630"/>
          </a:xfrm>
          <a:prstGeom prst="rect">
            <a:avLst/>
          </a:prstGeom>
          <a:noFill/>
          <a:ln>
            <a:noFill/>
          </a:ln>
        </p:spPr>
        <p:txBody>
          <a:bodyPr anchorCtr="1" anchor="t"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a:p>
            <a:pPr indent="-330200" lvl="0" marL="342900" marR="0" rtl="0" algn="l">
              <a:lnSpc>
                <a:spcPct val="100000"/>
              </a:lnSpc>
              <a:spcBef>
                <a:spcPts val="1417"/>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Map View</a:t>
            </a:r>
            <a:r>
              <a:rPr b="0" i="0" lang="en-US" sz="3000" u="none" cap="none" strike="noStrike">
                <a:solidFill>
                  <a:srgbClr val="000000"/>
                </a:solidFill>
                <a:latin typeface="Calibri"/>
                <a:ea typeface="Calibri"/>
                <a:cs typeface="Calibri"/>
                <a:sym typeface="Calibri"/>
              </a:rPr>
              <a:t> – The main window where the geodata is displayed and editing takes place</a:t>
            </a:r>
          </a:p>
          <a:p>
            <a:pPr indent="-330200" lvl="0" marL="342900" marR="0" rtl="0" algn="l">
              <a:lnSpc>
                <a:spcPct val="100000"/>
              </a:lnSpc>
              <a:spcBef>
                <a:spcPts val="1417"/>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Main Menu</a:t>
            </a:r>
            <a:r>
              <a:rPr b="0" i="0" lang="en-US" sz="3000" u="none" cap="none" strike="noStrike">
                <a:solidFill>
                  <a:srgbClr val="000000"/>
                </a:solidFill>
                <a:latin typeface="Calibri"/>
                <a:ea typeface="Calibri"/>
                <a:cs typeface="Calibri"/>
                <a:sym typeface="Calibri"/>
              </a:rPr>
              <a:t> – The menu is customizable depending on which plugins you have installed</a:t>
            </a:r>
          </a:p>
          <a:p>
            <a:pPr indent="-330200" lvl="0" marL="342900" marR="0" rtl="0" algn="l">
              <a:lnSpc>
                <a:spcPct val="100000"/>
              </a:lnSpc>
              <a:spcBef>
                <a:spcPts val="1417"/>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Shortcu</a:t>
            </a:r>
            <a:r>
              <a:rPr b="1" lang="en-US" sz="3000">
                <a:latin typeface="Calibri"/>
                <a:ea typeface="Calibri"/>
                <a:cs typeface="Calibri"/>
                <a:sym typeface="Calibri"/>
              </a:rPr>
              <a:t>t</a:t>
            </a:r>
            <a:r>
              <a:rPr b="1" i="0" lang="en-US" sz="3000" u="none" cap="none" strike="noStrike">
                <a:solidFill>
                  <a:srgbClr val="000000"/>
                </a:solidFill>
                <a:latin typeface="Calibri"/>
                <a:ea typeface="Calibri"/>
                <a:cs typeface="Calibri"/>
                <a:sym typeface="Calibri"/>
              </a:rPr>
              <a:t> Toolbar</a:t>
            </a:r>
            <a:r>
              <a:rPr b="0" i="0" lang="en-US" sz="3000" u="none" cap="none" strike="noStrike">
                <a:solidFill>
                  <a:srgbClr val="000000"/>
                </a:solidFill>
                <a:latin typeface="Calibri"/>
                <a:ea typeface="Calibri"/>
                <a:cs typeface="Calibri"/>
                <a:sym typeface="Calibri"/>
              </a:rPr>
              <a:t> – The buttons in this toolbar are shortcuts to commands from the Main Menu. This toolbar is highly customizable, with the ability to add and remove menus items from the preference dialog.</a:t>
            </a:r>
          </a:p>
          <a:p>
            <a:pPr indent="-342900" lvl="0" marL="342900" marR="0" rtl="0" algn="l">
              <a:lnSpc>
                <a:spcPct val="100000"/>
              </a:lnSpc>
              <a:spcBef>
                <a:spcPts val="1417"/>
              </a:spcBef>
              <a:spcAft>
                <a:spcPts val="1417"/>
              </a:spcAft>
              <a:buClr>
                <a:schemeClr val="dk1"/>
              </a:buClr>
              <a:buSzPct val="106666"/>
              <a:buFont typeface="Arial"/>
              <a:buNone/>
            </a:pPr>
            <a:r>
              <a:t/>
            </a:r>
            <a:endParaRPr b="0" i="0" sz="3000" u="none" cap="none" strike="noStrike">
              <a:solidFill>
                <a:srgbClr val="000000"/>
              </a:solidFill>
              <a:latin typeface="Calibri"/>
              <a:ea typeface="Calibri"/>
              <a:cs typeface="Calibri"/>
              <a:sym typeface="Calibri"/>
            </a:endParaRP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lgn="ctr">
              <a:spcBef>
                <a:spcPts val="0"/>
              </a:spcBef>
              <a:buNone/>
            </a:pPr>
            <a:r>
              <a:rPr lang="en-US" sz="3600">
                <a:latin typeface="Calibri"/>
                <a:ea typeface="Calibri"/>
                <a:cs typeface="Calibri"/>
                <a:sym typeface="Calibri"/>
              </a:rPr>
              <a:t>JOSM Filters</a:t>
            </a:r>
          </a:p>
        </p:txBody>
      </p:sp>
      <p:pic>
        <p:nvPicPr>
          <p:cNvPr id="450" name="Shape 450"/>
          <p:cNvPicPr preferRelativeResize="0"/>
          <p:nvPr/>
        </p:nvPicPr>
        <p:blipFill>
          <a:blip r:embed="rId3">
            <a:alphaModFix/>
          </a:blip>
          <a:stretch>
            <a:fillRect/>
          </a:stretch>
        </p:blipFill>
        <p:spPr>
          <a:xfrm>
            <a:off x="484275" y="1813612"/>
            <a:ext cx="9208051" cy="469244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lang="en-US" sz="3000">
                <a:latin typeface="Calibri"/>
                <a:ea typeface="Calibri"/>
                <a:cs typeface="Calibri"/>
                <a:sym typeface="Calibri"/>
              </a:rPr>
              <a:t>JOSM Filters</a:t>
            </a:r>
          </a:p>
        </p:txBody>
      </p:sp>
      <p:sp>
        <p:nvSpPr>
          <p:cNvPr id="456" name="Shape 456"/>
          <p:cNvSpPr txBox="1"/>
          <p:nvPr>
            <p:ph idx="1" type="body"/>
          </p:nvPr>
        </p:nvSpPr>
        <p:spPr>
          <a:xfrm>
            <a:off x="504000" y="1769221"/>
            <a:ext cx="9071700" cy="4384799"/>
          </a:xfrm>
          <a:prstGeom prst="rect">
            <a:avLst/>
          </a:prstGeom>
        </p:spPr>
        <p:txBody>
          <a:bodyPr anchorCtr="0" anchor="t" bIns="91425" lIns="91425" rIns="91425" tIns="91425">
            <a:noAutofit/>
          </a:bodyPr>
          <a:lstStyle/>
          <a:p>
            <a:pPr lvl="0" rtl="0">
              <a:spcBef>
                <a:spcPts val="0"/>
              </a:spcBef>
              <a:buNone/>
            </a:pPr>
            <a:r>
              <a:rPr lang="en-US" sz="3600">
                <a:latin typeface="Calibri"/>
                <a:ea typeface="Calibri"/>
                <a:cs typeface="Calibri"/>
                <a:sym typeface="Calibri"/>
              </a:rPr>
              <a:t>For example, to filter the data layer to show only roads: Add the following filter</a:t>
            </a:r>
          </a:p>
          <a:p>
            <a:pPr lvl="0" rtl="0">
              <a:spcBef>
                <a:spcPts val="0"/>
              </a:spcBef>
              <a:buNone/>
            </a:pPr>
            <a:r>
              <a:t/>
            </a:r>
            <a:endParaRPr sz="3600">
              <a:latin typeface="Calibri"/>
              <a:ea typeface="Calibri"/>
              <a:cs typeface="Calibri"/>
              <a:sym typeface="Calibri"/>
            </a:endParaRPr>
          </a:p>
          <a:p>
            <a:pPr lvl="0" rtl="0">
              <a:spcBef>
                <a:spcPts val="0"/>
              </a:spcBef>
              <a:buNone/>
            </a:pPr>
            <a:r>
              <a:rPr lang="en-US" sz="3600">
                <a:latin typeface="Calibri"/>
                <a:ea typeface="Calibri"/>
                <a:cs typeface="Calibri"/>
                <a:sym typeface="Calibri"/>
              </a:rPr>
              <a:t>highway=*</a:t>
            </a:r>
          </a:p>
          <a:p>
            <a:pPr lvl="0" rtl="0">
              <a:spcBef>
                <a:spcPts val="0"/>
              </a:spcBef>
              <a:buNone/>
            </a:pPr>
            <a:r>
              <a:rPr lang="en-US" sz="3600">
                <a:latin typeface="Calibri"/>
                <a:ea typeface="Calibri"/>
                <a:cs typeface="Calibri"/>
                <a:sym typeface="Calibri"/>
              </a:rPr>
              <a:t>then click on Submit Filter</a:t>
            </a:r>
          </a:p>
          <a:p>
            <a:pPr lvl="0" rtl="0">
              <a:spcBef>
                <a:spcPts val="0"/>
              </a:spcBef>
              <a:buNone/>
            </a:pPr>
            <a:r>
              <a:t/>
            </a:r>
            <a:endParaRPr sz="3000"/>
          </a:p>
          <a:p>
            <a:pPr lvl="0" rtl="0">
              <a:lnSpc>
                <a:spcPct val="115000"/>
              </a:lnSpc>
              <a:spcBef>
                <a:spcPts val="0"/>
              </a:spcBef>
              <a:buNone/>
            </a:pPr>
            <a:r>
              <a:t/>
            </a:r>
            <a:endParaRPr sz="1100">
              <a:solidFill>
                <a:schemeClr val="dk1"/>
              </a:solidFill>
            </a:endParaRPr>
          </a:p>
          <a:p>
            <a:pPr lvl="0" rtl="0">
              <a:spcBef>
                <a:spcPts val="0"/>
              </a:spcBef>
              <a:buNone/>
            </a:pPr>
            <a:r>
              <a:t/>
            </a:r>
            <a:endParaRPr sz="300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lang="en-US" sz="3600">
                <a:latin typeface="Calibri"/>
                <a:ea typeface="Calibri"/>
                <a:cs typeface="Calibri"/>
                <a:sym typeface="Calibri"/>
              </a:rPr>
              <a:t>Filter Options</a:t>
            </a:r>
          </a:p>
        </p:txBody>
      </p:sp>
      <p:sp>
        <p:nvSpPr>
          <p:cNvPr id="462" name="Shape 462"/>
          <p:cNvSpPr txBox="1"/>
          <p:nvPr>
            <p:ph idx="1" type="body"/>
          </p:nvPr>
        </p:nvSpPr>
        <p:spPr>
          <a:xfrm>
            <a:off x="504000" y="1415820"/>
            <a:ext cx="9071700" cy="5671200"/>
          </a:xfrm>
          <a:prstGeom prst="rect">
            <a:avLst/>
          </a:prstGeom>
        </p:spPr>
        <p:txBody>
          <a:bodyPr anchorCtr="0" anchor="t" bIns="91425" lIns="91425" rIns="91425" tIns="91425">
            <a:noAutofit/>
          </a:bodyPr>
          <a:lstStyle/>
          <a:p>
            <a:pPr indent="-381000" lvl="0" marL="457200" rtl="0">
              <a:lnSpc>
                <a:spcPct val="115000"/>
              </a:lnSpc>
              <a:spcBef>
                <a:spcPts val="0"/>
              </a:spcBef>
              <a:buClr>
                <a:schemeClr val="dk1"/>
              </a:buClr>
              <a:buSzPct val="100000"/>
              <a:buFont typeface="Calibri"/>
            </a:pPr>
            <a:r>
              <a:rPr b="1" lang="en-US" sz="2400">
                <a:solidFill>
                  <a:schemeClr val="dk1"/>
                </a:solidFill>
                <a:latin typeface="Calibri"/>
                <a:ea typeface="Calibri"/>
                <a:cs typeface="Calibri"/>
                <a:sym typeface="Calibri"/>
              </a:rPr>
              <a:t>E</a:t>
            </a:r>
            <a:r>
              <a:rPr lang="en-US" sz="2400">
                <a:solidFill>
                  <a:schemeClr val="dk1"/>
                </a:solidFill>
                <a:latin typeface="Calibri"/>
                <a:ea typeface="Calibri"/>
                <a:cs typeface="Calibri"/>
                <a:sym typeface="Calibri"/>
              </a:rPr>
              <a:t> (</a:t>
            </a:r>
            <a:r>
              <a:rPr i="1" lang="en-US" sz="2400">
                <a:solidFill>
                  <a:schemeClr val="dk1"/>
                </a:solidFill>
                <a:latin typeface="Calibri"/>
                <a:ea typeface="Calibri"/>
                <a:cs typeface="Calibri"/>
                <a:sym typeface="Calibri"/>
              </a:rPr>
              <a:t>Enable</a:t>
            </a:r>
            <a:r>
              <a:rPr lang="en-US" sz="2400">
                <a:solidFill>
                  <a:schemeClr val="dk1"/>
                </a:solidFill>
                <a:latin typeface="Calibri"/>
                <a:ea typeface="Calibri"/>
                <a:cs typeface="Calibri"/>
                <a:sym typeface="Calibri"/>
              </a:rPr>
              <a:t>): Enable or disable this filter line.</a:t>
            </a:r>
          </a:p>
          <a:p>
            <a:pPr indent="-381000" lvl="0" marL="457200" rtl="0">
              <a:lnSpc>
                <a:spcPct val="115000"/>
              </a:lnSpc>
              <a:spcBef>
                <a:spcPts val="0"/>
              </a:spcBef>
              <a:buClr>
                <a:schemeClr val="dk1"/>
              </a:buClr>
              <a:buSzPct val="100000"/>
              <a:buFont typeface="Calibri"/>
            </a:pPr>
            <a:r>
              <a:rPr b="1" lang="en-US" sz="2400">
                <a:solidFill>
                  <a:schemeClr val="dk1"/>
                </a:solidFill>
                <a:latin typeface="Calibri"/>
                <a:ea typeface="Calibri"/>
                <a:cs typeface="Calibri"/>
                <a:sym typeface="Calibri"/>
              </a:rPr>
              <a:t>H</a:t>
            </a:r>
            <a:r>
              <a:rPr lang="en-US" sz="2400">
                <a:solidFill>
                  <a:schemeClr val="dk1"/>
                </a:solidFill>
                <a:latin typeface="Calibri"/>
                <a:ea typeface="Calibri"/>
                <a:cs typeface="Calibri"/>
                <a:sym typeface="Calibri"/>
              </a:rPr>
              <a:t> (</a:t>
            </a:r>
            <a:r>
              <a:rPr i="1" lang="en-US" sz="2400">
                <a:solidFill>
                  <a:schemeClr val="dk1"/>
                </a:solidFill>
                <a:latin typeface="Calibri"/>
                <a:ea typeface="Calibri"/>
                <a:cs typeface="Calibri"/>
                <a:sym typeface="Calibri"/>
              </a:rPr>
              <a:t>Hide elements</a:t>
            </a:r>
            <a:r>
              <a:rPr lang="en-US" sz="2400">
                <a:solidFill>
                  <a:schemeClr val="dk1"/>
                </a:solidFill>
                <a:latin typeface="Calibri"/>
                <a:ea typeface="Calibri"/>
                <a:cs typeface="Calibri"/>
                <a:sym typeface="Calibri"/>
              </a:rPr>
              <a:t>): If this option is ticked, the chosen objects are completely hidden. Otherwise they are disabled and shown in a shade of gray.</a:t>
            </a:r>
          </a:p>
          <a:p>
            <a:pPr indent="-381000" lvl="0" marL="457200" rtl="0">
              <a:lnSpc>
                <a:spcPct val="115000"/>
              </a:lnSpc>
              <a:spcBef>
                <a:spcPts val="0"/>
              </a:spcBef>
              <a:buClr>
                <a:schemeClr val="dk1"/>
              </a:buClr>
              <a:buSzPct val="100000"/>
              <a:buFont typeface="Calibri"/>
            </a:pPr>
            <a:r>
              <a:rPr b="1" lang="en-US" sz="2400">
                <a:solidFill>
                  <a:schemeClr val="dk1"/>
                </a:solidFill>
                <a:latin typeface="Calibri"/>
                <a:ea typeface="Calibri"/>
                <a:cs typeface="Calibri"/>
                <a:sym typeface="Calibri"/>
              </a:rPr>
              <a:t>Text</a:t>
            </a:r>
            <a:r>
              <a:rPr lang="en-US" sz="2400">
                <a:solidFill>
                  <a:schemeClr val="dk1"/>
                </a:solidFill>
                <a:latin typeface="Calibri"/>
                <a:ea typeface="Calibri"/>
                <a:cs typeface="Calibri"/>
                <a:sym typeface="Calibri"/>
              </a:rPr>
              <a:t>: The search term or property that defines the objects that are filtered.</a:t>
            </a:r>
          </a:p>
          <a:p>
            <a:pPr indent="-381000" lvl="0" marL="457200" rtl="0">
              <a:lnSpc>
                <a:spcPct val="115000"/>
              </a:lnSpc>
              <a:spcBef>
                <a:spcPts val="0"/>
              </a:spcBef>
              <a:buClr>
                <a:schemeClr val="dk1"/>
              </a:buClr>
              <a:buSzPct val="100000"/>
              <a:buFont typeface="Calibri"/>
            </a:pPr>
            <a:r>
              <a:rPr b="1" lang="en-US" sz="2400">
                <a:solidFill>
                  <a:schemeClr val="dk1"/>
                </a:solidFill>
                <a:latin typeface="Calibri"/>
                <a:ea typeface="Calibri"/>
                <a:cs typeface="Calibri"/>
                <a:sym typeface="Calibri"/>
              </a:rPr>
              <a:t>I</a:t>
            </a:r>
            <a:r>
              <a:rPr lang="en-US" sz="2400">
                <a:solidFill>
                  <a:schemeClr val="dk1"/>
                </a:solidFill>
                <a:latin typeface="Calibri"/>
                <a:ea typeface="Calibri"/>
                <a:cs typeface="Calibri"/>
                <a:sym typeface="Calibri"/>
              </a:rPr>
              <a:t> (</a:t>
            </a:r>
            <a:r>
              <a:rPr i="1" lang="en-US" sz="2400">
                <a:solidFill>
                  <a:schemeClr val="dk1"/>
                </a:solidFill>
                <a:latin typeface="Calibri"/>
                <a:ea typeface="Calibri"/>
                <a:cs typeface="Calibri"/>
                <a:sym typeface="Calibri"/>
              </a:rPr>
              <a:t>Inverse Filter</a:t>
            </a:r>
            <a:r>
              <a:rPr lang="en-US" sz="2400">
                <a:solidFill>
                  <a:schemeClr val="dk1"/>
                </a:solidFill>
                <a:latin typeface="Calibri"/>
                <a:ea typeface="Calibri"/>
                <a:cs typeface="Calibri"/>
                <a:sym typeface="Calibri"/>
              </a:rPr>
              <a:t>): Normally, the specified objects are hidden and the rest is shown. If this option is activated, only the specified objects are shown and the rest is hidden.</a:t>
            </a:r>
          </a:p>
          <a:p>
            <a:pPr lvl="0" rtl="0">
              <a:lnSpc>
                <a:spcPct val="115000"/>
              </a:lnSpc>
              <a:spcBef>
                <a:spcPts val="0"/>
              </a:spcBef>
              <a:buNone/>
            </a:pPr>
            <a:r>
              <a:t/>
            </a:r>
            <a:endParaRPr sz="2400">
              <a:solidFill>
                <a:schemeClr val="dk1"/>
              </a:solidFill>
            </a:endParaRPr>
          </a:p>
          <a:p>
            <a:pPr lvl="0" rtl="0">
              <a:spcBef>
                <a:spcPts val="0"/>
              </a:spcBef>
              <a:buNone/>
            </a:pPr>
            <a:r>
              <a:t/>
            </a:r>
            <a:endParaRPr/>
          </a:p>
        </p:txBody>
      </p:sp>
      <p:pic>
        <p:nvPicPr>
          <p:cNvPr id="463" name="Shape 463"/>
          <p:cNvPicPr preferRelativeResize="0"/>
          <p:nvPr/>
        </p:nvPicPr>
        <p:blipFill>
          <a:blip r:embed="rId3">
            <a:alphaModFix/>
          </a:blip>
          <a:stretch>
            <a:fillRect/>
          </a:stretch>
        </p:blipFill>
        <p:spPr>
          <a:xfrm>
            <a:off x="2377612" y="5637990"/>
            <a:ext cx="5324475" cy="1257300"/>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nvSpPr>
        <p:spPr>
          <a:xfrm>
            <a:off x="504000" y="301350"/>
            <a:ext cx="9071700" cy="1262100"/>
          </a:xfrm>
          <a:prstGeom prst="rect">
            <a:avLst/>
          </a:prstGeom>
          <a:noFill/>
          <a:ln>
            <a:noFill/>
          </a:ln>
        </p:spPr>
        <p:txBody>
          <a:bodyPr anchorCtr="0" anchor="ctr" bIns="0" lIns="0" rIns="0" tIns="0">
            <a:noAutofit/>
          </a:bodyPr>
          <a:lstStyle/>
          <a:p>
            <a:pPr indent="-64770" lvl="0" marL="0" marR="0" rtl="0" algn="ctr">
              <a:spcBef>
                <a:spcPts val="0"/>
              </a:spcBef>
              <a:buSzPct val="100000"/>
              <a:buFont typeface="Calibri"/>
              <a:buChar char=""/>
            </a:pPr>
            <a:r>
              <a:rPr b="0" i="0" lang="en-US" sz="3000" u="none" cap="none" strike="noStrike">
                <a:latin typeface="Calibri"/>
                <a:ea typeface="Calibri"/>
                <a:cs typeface="Calibri"/>
                <a:sym typeface="Calibri"/>
              </a:rPr>
              <a:t>Quality Assurance</a:t>
            </a:r>
          </a:p>
        </p:txBody>
      </p:sp>
      <p:sp>
        <p:nvSpPr>
          <p:cNvPr id="469" name="Shape 469"/>
          <p:cNvSpPr txBox="1"/>
          <p:nvPr/>
        </p:nvSpPr>
        <p:spPr>
          <a:xfrm>
            <a:off x="504000" y="1769221"/>
            <a:ext cx="9071700" cy="4384799"/>
          </a:xfrm>
          <a:prstGeom prst="rect">
            <a:avLst/>
          </a:prstGeom>
          <a:noFill/>
          <a:ln>
            <a:noFill/>
          </a:ln>
        </p:spPr>
        <p:txBody>
          <a:bodyPr anchorCtr="0" anchor="t" bIns="0" lIns="0" rIns="0" tIns="0">
            <a:noAutofit/>
          </a:bodyPr>
          <a:lstStyle/>
          <a:p>
            <a:pPr lvl="0" rtl="0">
              <a:spcBef>
                <a:spcPts val="0"/>
              </a:spcBef>
              <a:buNone/>
            </a:pPr>
            <a:r>
              <a:rPr lang="en-US" sz="2400">
                <a:latin typeface="Calibri"/>
                <a:ea typeface="Calibri"/>
                <a:cs typeface="Calibri"/>
                <a:sym typeface="Calibri"/>
              </a:rPr>
              <a:t>As you map more and more it is crucial to learn the “proper” way to do things. </a:t>
            </a:r>
          </a:p>
          <a:p>
            <a:pPr lvl="0" rtl="0">
              <a:spcBef>
                <a:spcPts val="0"/>
              </a:spcBef>
              <a:buNone/>
            </a:pPr>
            <a:r>
              <a:t/>
            </a:r>
            <a:endParaRPr sz="2400">
              <a:latin typeface="Calibri"/>
              <a:ea typeface="Calibri"/>
              <a:cs typeface="Calibri"/>
              <a:sym typeface="Calibri"/>
            </a:endParaRPr>
          </a:p>
          <a:p>
            <a:pPr lvl="0" rtl="0">
              <a:spcBef>
                <a:spcPts val="0"/>
              </a:spcBef>
              <a:buNone/>
            </a:pPr>
            <a:r>
              <a:rPr lang="en-US" sz="2400">
                <a:latin typeface="Calibri"/>
                <a:ea typeface="Calibri"/>
                <a:cs typeface="Calibri"/>
                <a:sym typeface="Calibri"/>
              </a:rPr>
              <a:t>JOSM has a validation tool, which is automated to search for errors and warnings in your data.</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lnSpc>
                <a:spcPct val="115000"/>
              </a:lnSpc>
              <a:spcBef>
                <a:spcPts val="1800"/>
              </a:spcBef>
              <a:spcAft>
                <a:spcPts val="400"/>
              </a:spcAft>
              <a:buClr>
                <a:schemeClr val="dk1"/>
              </a:buClr>
              <a:buSzPct val="30555"/>
              <a:buFont typeface="Arial"/>
              <a:buNone/>
            </a:pPr>
            <a:r>
              <a:rPr lang="en-US" sz="3600">
                <a:solidFill>
                  <a:schemeClr val="dk1"/>
                </a:solidFill>
                <a:latin typeface="Calibri"/>
                <a:ea typeface="Calibri"/>
                <a:cs typeface="Calibri"/>
                <a:sym typeface="Calibri"/>
              </a:rPr>
              <a:t>Errors and warnings</a:t>
            </a:r>
          </a:p>
          <a:p>
            <a:pPr lvl="0" rtl="0">
              <a:spcBef>
                <a:spcPts val="0"/>
              </a:spcBef>
              <a:buNone/>
            </a:pPr>
            <a:r>
              <a:t/>
            </a:r>
            <a:endParaRPr sz="3600">
              <a:latin typeface="Calibri"/>
              <a:ea typeface="Calibri"/>
              <a:cs typeface="Calibri"/>
              <a:sym typeface="Calibri"/>
            </a:endParaRPr>
          </a:p>
        </p:txBody>
      </p:sp>
      <p:sp>
        <p:nvSpPr>
          <p:cNvPr id="475" name="Shape 475"/>
          <p:cNvSpPr txBox="1"/>
          <p:nvPr>
            <p:ph idx="1" type="body"/>
          </p:nvPr>
        </p:nvSpPr>
        <p:spPr>
          <a:xfrm>
            <a:off x="504462" y="1769259"/>
            <a:ext cx="9071700" cy="57912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US" sz="3000">
                <a:latin typeface="Calibri"/>
                <a:ea typeface="Calibri"/>
                <a:cs typeface="Calibri"/>
                <a:sym typeface="Calibri"/>
              </a:rPr>
              <a:t>Sometimes when you go to upload your edits in JOSM you get a pop-up window like this:</a:t>
            </a:r>
          </a:p>
          <a:p>
            <a:pPr lvl="0" rtl="0">
              <a:spcBef>
                <a:spcPts val="0"/>
              </a:spcBef>
              <a:buNone/>
            </a:pPr>
            <a:r>
              <a:t/>
            </a:r>
            <a:endParaRPr/>
          </a:p>
        </p:txBody>
      </p:sp>
      <p:pic>
        <p:nvPicPr>
          <p:cNvPr id="476" name="Shape 476"/>
          <p:cNvPicPr preferRelativeResize="0"/>
          <p:nvPr/>
        </p:nvPicPr>
        <p:blipFill>
          <a:blip r:embed="rId3">
            <a:alphaModFix/>
          </a:blip>
          <a:stretch>
            <a:fillRect/>
          </a:stretch>
        </p:blipFill>
        <p:spPr>
          <a:xfrm>
            <a:off x="1828937" y="2832390"/>
            <a:ext cx="6421825" cy="462660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b="1" lang="en-US" sz="2400"/>
              <a:t>Errors and Warnings</a:t>
            </a:r>
          </a:p>
        </p:txBody>
      </p:sp>
      <p:sp>
        <p:nvSpPr>
          <p:cNvPr id="482" name="Shape 482"/>
          <p:cNvSpPr txBox="1"/>
          <p:nvPr>
            <p:ph idx="1" type="body"/>
          </p:nvPr>
        </p:nvSpPr>
        <p:spPr>
          <a:xfrm>
            <a:off x="504000" y="1769233"/>
            <a:ext cx="9071700" cy="5355900"/>
          </a:xfrm>
          <a:prstGeom prst="rect">
            <a:avLst/>
          </a:prstGeom>
        </p:spPr>
        <p:txBody>
          <a:bodyPr anchorCtr="0" anchor="t" bIns="91425" lIns="91425" rIns="91425" tIns="91425">
            <a:noAutofit/>
          </a:bodyPr>
          <a:lstStyle/>
          <a:p>
            <a:pPr indent="-381000" lvl="0" marL="457200" rtl="0">
              <a:lnSpc>
                <a:spcPct val="115000"/>
              </a:lnSpc>
              <a:spcBef>
                <a:spcPts val="0"/>
              </a:spcBef>
              <a:buClr>
                <a:schemeClr val="dk1"/>
              </a:buClr>
              <a:buSzPct val="100000"/>
              <a:buFont typeface="Calibri"/>
            </a:pPr>
            <a:r>
              <a:rPr b="1" lang="en-US" sz="2400">
                <a:solidFill>
                  <a:schemeClr val="dk1"/>
                </a:solidFill>
                <a:latin typeface="Calibri"/>
                <a:ea typeface="Calibri"/>
                <a:cs typeface="Calibri"/>
                <a:sym typeface="Calibri"/>
              </a:rPr>
              <a:t>Errors:</a:t>
            </a:r>
            <a:r>
              <a:rPr lang="en-US" sz="2400">
                <a:solidFill>
                  <a:schemeClr val="dk1"/>
                </a:solidFill>
                <a:latin typeface="Calibri"/>
                <a:ea typeface="Calibri"/>
                <a:cs typeface="Calibri"/>
                <a:sym typeface="Calibri"/>
              </a:rPr>
              <a:t> These are important to fix, and therefore usually you should not ignore these. Examples of errors include duplicated objects or overlapping lines and polygons.</a:t>
            </a:r>
          </a:p>
          <a:p>
            <a:pPr indent="-381000" lvl="0" marL="457200" rtl="0">
              <a:lnSpc>
                <a:spcPct val="115000"/>
              </a:lnSpc>
              <a:spcBef>
                <a:spcPts val="0"/>
              </a:spcBef>
              <a:buClr>
                <a:schemeClr val="dk1"/>
              </a:buClr>
              <a:buSzPct val="100000"/>
              <a:buFont typeface="Calibri"/>
            </a:pPr>
            <a:r>
              <a:rPr b="1" lang="en-US" sz="2400">
                <a:solidFill>
                  <a:schemeClr val="dk1"/>
                </a:solidFill>
                <a:latin typeface="Calibri"/>
                <a:ea typeface="Calibri"/>
                <a:cs typeface="Calibri"/>
                <a:sym typeface="Calibri"/>
              </a:rPr>
              <a:t>Warnings:</a:t>
            </a:r>
            <a:r>
              <a:rPr lang="en-US" sz="2400">
                <a:solidFill>
                  <a:schemeClr val="dk1"/>
                </a:solidFill>
                <a:latin typeface="Calibri"/>
                <a:ea typeface="Calibri"/>
                <a:cs typeface="Calibri"/>
                <a:sym typeface="Calibri"/>
              </a:rPr>
              <a:t> These are problems that are important to fix, but in some cases, they are tolerable.</a:t>
            </a:r>
          </a:p>
          <a:p>
            <a:pPr lvl="0" rtl="0">
              <a:lnSpc>
                <a:spcPct val="115000"/>
              </a:lnSpc>
              <a:spcBef>
                <a:spcPts val="0"/>
              </a:spcBef>
              <a:buNone/>
            </a:pPr>
            <a:r>
              <a:t/>
            </a:r>
            <a:endParaRPr sz="2400">
              <a:solidFill>
                <a:schemeClr val="dk1"/>
              </a:solidFill>
              <a:latin typeface="Calibri"/>
              <a:ea typeface="Calibri"/>
              <a:cs typeface="Calibri"/>
              <a:sym typeface="Calibri"/>
            </a:endParaRPr>
          </a:p>
          <a:p>
            <a:pPr lvl="0" rtl="0">
              <a:lnSpc>
                <a:spcPct val="115000"/>
              </a:lnSpc>
              <a:spcBef>
                <a:spcPts val="0"/>
              </a:spcBef>
              <a:buClr>
                <a:schemeClr val="dk1"/>
              </a:buClr>
              <a:buSzPct val="45833"/>
              <a:buFont typeface="Arial"/>
              <a:buNone/>
            </a:pPr>
            <a:r>
              <a:rPr b="1" lang="en-US" sz="2400">
                <a:solidFill>
                  <a:schemeClr val="dk1"/>
                </a:solidFill>
                <a:latin typeface="Calibri"/>
                <a:ea typeface="Calibri"/>
                <a:cs typeface="Calibri"/>
                <a:sym typeface="Calibri"/>
              </a:rPr>
              <a:t>NOTE: </a:t>
            </a:r>
            <a:r>
              <a:rPr lang="en-US" sz="2400">
                <a:solidFill>
                  <a:schemeClr val="dk1"/>
                </a:solidFill>
                <a:latin typeface="Calibri"/>
                <a:ea typeface="Calibri"/>
                <a:cs typeface="Calibri"/>
                <a:sym typeface="Calibri"/>
              </a:rPr>
              <a:t>When you run the validation tool, you may get a very long list of errors and warnings. This is because the validation tool works on the whole map, not only the changes that you have made. You may see mistakes that other mappers have made, and you can fix them, or ignore them. </a:t>
            </a:r>
          </a:p>
          <a:p>
            <a:pPr lvl="0" rtl="0">
              <a:lnSpc>
                <a:spcPct val="115000"/>
              </a:lnSpc>
              <a:spcBef>
                <a:spcPts val="0"/>
              </a:spcBef>
              <a:buNone/>
            </a:pPr>
            <a:r>
              <a:t/>
            </a:r>
            <a:endParaRPr sz="2400">
              <a:solidFill>
                <a:schemeClr val="dk1"/>
              </a:solidFill>
            </a:endParaRPr>
          </a:p>
          <a:p>
            <a:pPr lvl="0" rtl="0">
              <a:spcBef>
                <a:spcPts val="0"/>
              </a:spcBef>
              <a:buNone/>
            </a:pPr>
            <a:r>
              <a:t/>
            </a:r>
            <a:endParaRPr sz="2400"/>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txBox="1"/>
          <p:nvPr/>
        </p:nvSpPr>
        <p:spPr>
          <a:xfrm>
            <a:off x="504000" y="301350"/>
            <a:ext cx="9071700" cy="1262100"/>
          </a:xfrm>
          <a:prstGeom prst="rect">
            <a:avLst/>
          </a:prstGeom>
          <a:noFill/>
          <a:ln>
            <a:noFill/>
          </a:ln>
        </p:spPr>
        <p:txBody>
          <a:bodyPr anchorCtr="0" anchor="ctr" bIns="0" lIns="0" rIns="0" tIns="0">
            <a:noAutofit/>
          </a:bodyPr>
          <a:lstStyle/>
          <a:p>
            <a:pPr indent="-64770" lvl="0" rtl="0" algn="ctr">
              <a:lnSpc>
                <a:spcPct val="115000"/>
              </a:lnSpc>
              <a:spcBef>
                <a:spcPts val="1800"/>
              </a:spcBef>
              <a:spcAft>
                <a:spcPts val="400"/>
              </a:spcAft>
              <a:buSzPct val="100000"/>
              <a:buFont typeface="Calibri"/>
              <a:buChar char=""/>
            </a:pPr>
            <a:br>
              <a:rPr i="0" lang="en-US" sz="3000" u="none" cap="none" strike="noStrike">
                <a:latin typeface="Calibri"/>
                <a:ea typeface="Calibri"/>
                <a:cs typeface="Calibri"/>
                <a:sym typeface="Calibri"/>
              </a:rPr>
            </a:br>
            <a:r>
              <a:rPr lang="en-US" sz="3600">
                <a:solidFill>
                  <a:schemeClr val="dk1"/>
                </a:solidFill>
                <a:latin typeface="Calibri"/>
                <a:ea typeface="Calibri"/>
                <a:cs typeface="Calibri"/>
                <a:sym typeface="Calibri"/>
              </a:rPr>
              <a:t>Common validation warnings</a:t>
            </a:r>
          </a:p>
          <a:p>
            <a:pPr indent="-153670" lvl="0" marL="0" marR="0" rtl="0" algn="ctr">
              <a:spcBef>
                <a:spcPts val="0"/>
              </a:spcBef>
              <a:buFont typeface="Calibri"/>
              <a:buChar char=""/>
            </a:pPr>
            <a:r>
              <a:t/>
            </a:r>
            <a:endParaRPr sz="4400">
              <a:latin typeface="Calibri"/>
              <a:ea typeface="Calibri"/>
              <a:cs typeface="Calibri"/>
              <a:sym typeface="Calibri"/>
            </a:endParaRPr>
          </a:p>
        </p:txBody>
      </p:sp>
      <p:sp>
        <p:nvSpPr>
          <p:cNvPr id="488" name="Shape 488"/>
          <p:cNvSpPr txBox="1"/>
          <p:nvPr/>
        </p:nvSpPr>
        <p:spPr>
          <a:xfrm>
            <a:off x="504000" y="1769221"/>
            <a:ext cx="9071700" cy="4384799"/>
          </a:xfrm>
          <a:prstGeom prst="rect">
            <a:avLst/>
          </a:prstGeom>
          <a:noFill/>
          <a:ln>
            <a:noFill/>
          </a:ln>
        </p:spPr>
        <p:txBody>
          <a:bodyPr anchorCtr="0" anchor="t" bIns="0" lIns="0" rIns="0" tIns="0">
            <a:noAutofit/>
          </a:bodyPr>
          <a:lstStyle/>
          <a:p>
            <a:pPr indent="-419100" lvl="0" marL="457200" rtl="0">
              <a:lnSpc>
                <a:spcPct val="115000"/>
              </a:lnSpc>
              <a:spcBef>
                <a:spcPts val="1400"/>
              </a:spcBef>
              <a:spcAft>
                <a:spcPts val="400"/>
              </a:spcAft>
              <a:buClr>
                <a:schemeClr val="dk1"/>
              </a:buClr>
              <a:buSzPct val="100000"/>
              <a:buFont typeface="Calibri"/>
              <a:buChar char="●"/>
            </a:pPr>
            <a:r>
              <a:rPr lang="en-US" sz="3000">
                <a:solidFill>
                  <a:schemeClr val="dk1"/>
                </a:solidFill>
                <a:latin typeface="Calibri"/>
                <a:ea typeface="Calibri"/>
                <a:cs typeface="Calibri"/>
                <a:sym typeface="Calibri"/>
              </a:rPr>
              <a:t>Ways that are not closed</a:t>
            </a:r>
          </a:p>
          <a:p>
            <a:pPr indent="-419100" lvl="0" marL="457200" rtl="0">
              <a:lnSpc>
                <a:spcPct val="115000"/>
              </a:lnSpc>
              <a:spcBef>
                <a:spcPts val="1400"/>
              </a:spcBef>
              <a:spcAft>
                <a:spcPts val="400"/>
              </a:spcAft>
              <a:buClr>
                <a:schemeClr val="dk1"/>
              </a:buClr>
              <a:buSzPct val="100000"/>
              <a:buFont typeface="Calibri"/>
              <a:buChar char="●"/>
            </a:pPr>
            <a:r>
              <a:rPr lang="en-US" sz="3000">
                <a:solidFill>
                  <a:schemeClr val="dk1"/>
                </a:solidFill>
                <a:latin typeface="Calibri"/>
                <a:ea typeface="Calibri"/>
                <a:cs typeface="Calibri"/>
                <a:sym typeface="Calibri"/>
              </a:rPr>
              <a:t>Crossing buildings (overlapping buildings)</a:t>
            </a:r>
          </a:p>
          <a:p>
            <a:pPr indent="-419100" lvl="0" marL="457200" rtl="0">
              <a:lnSpc>
                <a:spcPct val="115000"/>
              </a:lnSpc>
              <a:spcBef>
                <a:spcPts val="1400"/>
              </a:spcBef>
              <a:spcAft>
                <a:spcPts val="400"/>
              </a:spcAft>
              <a:buClr>
                <a:schemeClr val="dk1"/>
              </a:buClr>
              <a:buSzPct val="100000"/>
              <a:buFont typeface="Calibri"/>
              <a:buChar char="●"/>
            </a:pPr>
            <a:r>
              <a:rPr lang="en-US" sz="3000">
                <a:solidFill>
                  <a:schemeClr val="dk1"/>
                </a:solidFill>
                <a:latin typeface="Calibri"/>
                <a:ea typeface="Calibri"/>
                <a:cs typeface="Calibri"/>
                <a:sym typeface="Calibri"/>
              </a:rPr>
              <a:t>Untagged nodes or ways</a:t>
            </a:r>
          </a:p>
          <a:p>
            <a:pPr indent="-419100" lvl="0" marL="457200" rtl="0">
              <a:lnSpc>
                <a:spcPct val="115000"/>
              </a:lnSpc>
              <a:spcBef>
                <a:spcPts val="1400"/>
              </a:spcBef>
              <a:spcAft>
                <a:spcPts val="400"/>
              </a:spcAft>
              <a:buClr>
                <a:schemeClr val="dk1"/>
              </a:buClr>
              <a:buSzPct val="100000"/>
              <a:buFont typeface="Calibri"/>
              <a:buChar char="●"/>
            </a:pPr>
            <a:r>
              <a:rPr lang="en-US" sz="3000">
                <a:solidFill>
                  <a:schemeClr val="dk1"/>
                </a:solidFill>
                <a:latin typeface="Calibri"/>
                <a:ea typeface="Calibri"/>
                <a:cs typeface="Calibri"/>
                <a:sym typeface="Calibri"/>
              </a:rPr>
              <a:t>End node near another way</a:t>
            </a:r>
          </a:p>
          <a:p>
            <a:pPr indent="-419100" lvl="0" marL="457200" rtl="0">
              <a:lnSpc>
                <a:spcPct val="115000"/>
              </a:lnSpc>
              <a:spcBef>
                <a:spcPts val="1400"/>
              </a:spcBef>
              <a:spcAft>
                <a:spcPts val="400"/>
              </a:spcAft>
              <a:buClr>
                <a:schemeClr val="dk1"/>
              </a:buClr>
              <a:buSzPct val="100000"/>
              <a:buFont typeface="Calibri"/>
              <a:buChar char="●"/>
            </a:pPr>
            <a:r>
              <a:rPr lang="en-US" sz="3000">
                <a:solidFill>
                  <a:schemeClr val="dk1"/>
                </a:solidFill>
                <a:latin typeface="Calibri"/>
                <a:ea typeface="Calibri"/>
                <a:cs typeface="Calibri"/>
                <a:sym typeface="Calibri"/>
              </a:rPr>
              <a:t>Crossing ways</a:t>
            </a:r>
          </a:p>
          <a:p>
            <a:pPr lvl="0" rtl="0">
              <a:spcBef>
                <a:spcPts val="0"/>
              </a:spcBef>
              <a:buNone/>
            </a:pPr>
            <a:r>
              <a:t/>
            </a:r>
            <a:endParaRPr sz="1800"/>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lgn="ctr">
              <a:spcBef>
                <a:spcPts val="0"/>
              </a:spcBef>
              <a:buNone/>
            </a:pPr>
            <a:r>
              <a:rPr b="1" lang="en-US" sz="3000">
                <a:solidFill>
                  <a:schemeClr val="dk1"/>
                </a:solidFill>
                <a:latin typeface="Calibri"/>
                <a:ea typeface="Calibri"/>
                <a:cs typeface="Calibri"/>
                <a:sym typeface="Calibri"/>
              </a:rPr>
              <a:t>Ways that are not closed</a:t>
            </a:r>
          </a:p>
        </p:txBody>
      </p:sp>
      <p:sp>
        <p:nvSpPr>
          <p:cNvPr id="494" name="Shape 494"/>
          <p:cNvSpPr txBox="1"/>
          <p:nvPr>
            <p:ph idx="1" type="body"/>
          </p:nvPr>
        </p:nvSpPr>
        <p:spPr>
          <a:xfrm>
            <a:off x="504000" y="1769233"/>
            <a:ext cx="9071700" cy="5292599"/>
          </a:xfrm>
          <a:prstGeom prst="rect">
            <a:avLst/>
          </a:prstGeom>
        </p:spPr>
        <p:txBody>
          <a:bodyPr anchorCtr="0" anchor="t" bIns="91425" lIns="91425" rIns="91425" tIns="91425">
            <a:noAutofit/>
          </a:bodyPr>
          <a:lstStyle/>
          <a:p>
            <a:pPr lvl="0" rtl="0">
              <a:lnSpc>
                <a:spcPct val="115000"/>
              </a:lnSpc>
              <a:spcBef>
                <a:spcPts val="0"/>
              </a:spcBef>
              <a:buNone/>
            </a:pPr>
            <a:r>
              <a:rPr lang="en-US" sz="3000">
                <a:solidFill>
                  <a:schemeClr val="dk1"/>
                </a:solidFill>
                <a:latin typeface="Calibri"/>
                <a:ea typeface="Calibri"/>
                <a:cs typeface="Calibri"/>
                <a:sym typeface="Calibri"/>
              </a:rPr>
              <a:t>This is usually a line that does not form a polygon. Common examples are buildings where the first node does not meet the last node.</a:t>
            </a: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rPr lang="en-US" sz="3000">
                <a:solidFill>
                  <a:schemeClr val="dk1"/>
                </a:solidFill>
                <a:latin typeface="Calibri"/>
                <a:ea typeface="Calibri"/>
                <a:cs typeface="Calibri"/>
                <a:sym typeface="Calibri"/>
              </a:rPr>
              <a:t>To fix this, select both nodes and go to </a:t>
            </a:r>
            <a:r>
              <a:rPr i="1" lang="en-US" sz="3000">
                <a:solidFill>
                  <a:srgbClr val="980000"/>
                </a:solidFill>
                <a:latin typeface="Calibri"/>
                <a:ea typeface="Calibri"/>
                <a:cs typeface="Calibri"/>
                <a:sym typeface="Calibri"/>
              </a:rPr>
              <a:t>Tools ‣ Merge</a:t>
            </a:r>
            <a:r>
              <a:rPr i="1" lang="en-US" sz="3000">
                <a:solidFill>
                  <a:schemeClr val="dk1"/>
                </a:solidFill>
                <a:latin typeface="Calibri"/>
                <a:ea typeface="Calibri"/>
                <a:cs typeface="Calibri"/>
                <a:sym typeface="Calibri"/>
              </a:rPr>
              <a:t> </a:t>
            </a:r>
            <a:r>
              <a:rPr i="1" lang="en-US" sz="3000">
                <a:solidFill>
                  <a:srgbClr val="980000"/>
                </a:solidFill>
                <a:latin typeface="Calibri"/>
                <a:ea typeface="Calibri"/>
                <a:cs typeface="Calibri"/>
                <a:sym typeface="Calibri"/>
              </a:rPr>
              <a:t>Nodes</a:t>
            </a:r>
            <a:r>
              <a:rPr lang="en-US" sz="3000">
                <a:solidFill>
                  <a:schemeClr val="dk1"/>
                </a:solidFill>
                <a:latin typeface="Calibri"/>
                <a:ea typeface="Calibri"/>
                <a:cs typeface="Calibri"/>
                <a:sym typeface="Calibri"/>
              </a:rPr>
              <a:t> to connect them.</a:t>
            </a: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None/>
            </a:pPr>
            <a:r>
              <a:t/>
            </a:r>
            <a:endParaRPr sz="3000">
              <a:solidFill>
                <a:schemeClr val="dk1"/>
              </a:solidFill>
              <a:latin typeface="Calibri"/>
              <a:ea typeface="Calibri"/>
              <a:cs typeface="Calibri"/>
              <a:sym typeface="Calibri"/>
            </a:endParaRPr>
          </a:p>
          <a:p>
            <a:pPr lvl="0" rtl="0">
              <a:lnSpc>
                <a:spcPct val="115000"/>
              </a:lnSpc>
              <a:spcBef>
                <a:spcPts val="0"/>
              </a:spcBef>
              <a:buClr>
                <a:schemeClr val="dk1"/>
              </a:buClr>
              <a:buSzPct val="36666"/>
              <a:buFont typeface="Arial"/>
              <a:buNone/>
            </a:pPr>
            <a:r>
              <a:t/>
            </a:r>
            <a:endParaRPr sz="3000">
              <a:solidFill>
                <a:schemeClr val="dk1"/>
              </a:solidFill>
              <a:latin typeface="Calibri"/>
              <a:ea typeface="Calibri"/>
              <a:cs typeface="Calibri"/>
              <a:sym typeface="Calibri"/>
            </a:endParaRPr>
          </a:p>
          <a:p>
            <a:pPr lvl="0" rtl="0">
              <a:spcBef>
                <a:spcPts val="0"/>
              </a:spcBef>
              <a:buNone/>
            </a:pPr>
            <a:r>
              <a:t/>
            </a:r>
            <a:endParaRPr>
              <a:latin typeface="Calibri"/>
              <a:ea typeface="Calibri"/>
              <a:cs typeface="Calibri"/>
              <a:sym typeface="Calibri"/>
            </a:endParaRPr>
          </a:p>
        </p:txBody>
      </p:sp>
      <p:pic>
        <p:nvPicPr>
          <p:cNvPr id="495" name="Shape 495"/>
          <p:cNvPicPr preferRelativeResize="0"/>
          <p:nvPr/>
        </p:nvPicPr>
        <p:blipFill>
          <a:blip r:embed="rId3">
            <a:alphaModFix/>
          </a:blip>
          <a:stretch>
            <a:fillRect/>
          </a:stretch>
        </p:blipFill>
        <p:spPr>
          <a:xfrm>
            <a:off x="2357950" y="3512810"/>
            <a:ext cx="4582275" cy="2414774"/>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504000" y="301353"/>
            <a:ext cx="9071700" cy="727200"/>
          </a:xfrm>
          <a:prstGeom prst="rect">
            <a:avLst/>
          </a:prstGeom>
        </p:spPr>
        <p:txBody>
          <a:bodyPr anchorCtr="0" anchor="ctr" bIns="91425" lIns="91425" rIns="91425" tIns="91425">
            <a:noAutofit/>
          </a:bodyPr>
          <a:lstStyle/>
          <a:p>
            <a:pPr lvl="0" rtl="0" algn="ctr">
              <a:spcBef>
                <a:spcPts val="0"/>
              </a:spcBef>
              <a:buNone/>
            </a:pPr>
            <a:r>
              <a:rPr lang="en-US" sz="3000">
                <a:solidFill>
                  <a:schemeClr val="dk1"/>
                </a:solidFill>
              </a:rPr>
              <a:t>Crossing buildings (overlapping buildings)</a:t>
            </a:r>
          </a:p>
        </p:txBody>
      </p:sp>
      <p:sp>
        <p:nvSpPr>
          <p:cNvPr id="501" name="Shape 501"/>
          <p:cNvSpPr txBox="1"/>
          <p:nvPr>
            <p:ph idx="1" type="body"/>
          </p:nvPr>
        </p:nvSpPr>
        <p:spPr>
          <a:xfrm>
            <a:off x="504475" y="1138145"/>
            <a:ext cx="9071700" cy="6264600"/>
          </a:xfrm>
          <a:prstGeom prst="rect">
            <a:avLst/>
          </a:prstGeom>
        </p:spPr>
        <p:txBody>
          <a:bodyPr anchorCtr="0" anchor="t" bIns="91425" lIns="91425" rIns="91425" tIns="91425">
            <a:noAutofit/>
          </a:bodyPr>
          <a:lstStyle/>
          <a:p>
            <a:pPr lvl="0" rtl="0">
              <a:spcBef>
                <a:spcPts val="0"/>
              </a:spcBef>
              <a:buNone/>
            </a:pPr>
            <a:r>
              <a:rPr lang="en-US" sz="2400">
                <a:latin typeface="Calibri"/>
                <a:ea typeface="Calibri"/>
                <a:cs typeface="Calibri"/>
                <a:sym typeface="Calibri"/>
              </a:rPr>
              <a:t>This means that buildings are overlapping each other.</a:t>
            </a:r>
          </a:p>
          <a:p>
            <a:pPr lvl="0" rtl="0">
              <a:spcBef>
                <a:spcPts val="0"/>
              </a:spcBef>
              <a:buNone/>
            </a:pPr>
            <a:r>
              <a:t/>
            </a:r>
            <a:endParaRPr sz="24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t/>
            </a:r>
            <a:endParaRPr sz="2800">
              <a:latin typeface="Calibri"/>
              <a:ea typeface="Calibri"/>
              <a:cs typeface="Calibri"/>
              <a:sym typeface="Calibri"/>
            </a:endParaRPr>
          </a:p>
          <a:p>
            <a:pPr lvl="0" rtl="0">
              <a:spcBef>
                <a:spcPts val="0"/>
              </a:spcBef>
              <a:buNone/>
            </a:pPr>
            <a:r>
              <a:rPr lang="en-US" sz="2400">
                <a:latin typeface="Calibri"/>
                <a:ea typeface="Calibri"/>
                <a:cs typeface="Calibri"/>
                <a:sym typeface="Calibri"/>
              </a:rPr>
              <a:t>To fix this, move the nodes of one of the buildings outside of the other building. It is possible for two buildings to share nodes, if the buildings share a common wall. But two buildings cannot overlap with one another.</a:t>
            </a:r>
          </a:p>
          <a:p>
            <a:pPr lvl="0" rtl="0">
              <a:spcBef>
                <a:spcPts val="0"/>
              </a:spcBef>
              <a:buNone/>
            </a:pPr>
            <a:r>
              <a:t/>
            </a:r>
            <a:endParaRPr sz="3000">
              <a:latin typeface="Calibri"/>
              <a:ea typeface="Calibri"/>
              <a:cs typeface="Calibri"/>
              <a:sym typeface="Calibri"/>
            </a:endParaRPr>
          </a:p>
          <a:p>
            <a:pPr lvl="0" rtl="0">
              <a:spcBef>
                <a:spcPts val="0"/>
              </a:spcBef>
              <a:buNone/>
            </a:pPr>
            <a:r>
              <a:t/>
            </a:r>
            <a:endParaRPr sz="3000">
              <a:latin typeface="Calibri"/>
              <a:ea typeface="Calibri"/>
              <a:cs typeface="Calibri"/>
              <a:sym typeface="Calibri"/>
            </a:endParaRPr>
          </a:p>
        </p:txBody>
      </p:sp>
      <p:pic>
        <p:nvPicPr>
          <p:cNvPr id="502" name="Shape 502"/>
          <p:cNvPicPr preferRelativeResize="0"/>
          <p:nvPr/>
        </p:nvPicPr>
        <p:blipFill>
          <a:blip r:embed="rId3">
            <a:alphaModFix/>
          </a:blip>
          <a:stretch>
            <a:fillRect/>
          </a:stretch>
        </p:blipFill>
        <p:spPr>
          <a:xfrm>
            <a:off x="725025" y="2016031"/>
            <a:ext cx="8629650" cy="3707575"/>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lgn="ctr">
              <a:lnSpc>
                <a:spcPct val="115000"/>
              </a:lnSpc>
              <a:spcBef>
                <a:spcPts val="1400"/>
              </a:spcBef>
              <a:spcAft>
                <a:spcPts val="400"/>
              </a:spcAft>
              <a:buClr>
                <a:schemeClr val="dk1"/>
              </a:buClr>
              <a:buSzPct val="36666"/>
              <a:buFont typeface="Arial"/>
              <a:buNone/>
            </a:pPr>
            <a:r>
              <a:rPr lang="en-US" sz="3000">
                <a:solidFill>
                  <a:schemeClr val="dk1"/>
                </a:solidFill>
                <a:latin typeface="Calibri"/>
                <a:ea typeface="Calibri"/>
                <a:cs typeface="Calibri"/>
                <a:sym typeface="Calibri"/>
              </a:rPr>
              <a:t>Untagged nodes or ways</a:t>
            </a:r>
          </a:p>
          <a:p>
            <a:pPr lvl="0" rtl="0">
              <a:spcBef>
                <a:spcPts val="0"/>
              </a:spcBef>
              <a:buNone/>
            </a:pPr>
            <a:r>
              <a:t/>
            </a:r>
            <a:endParaRPr>
              <a:latin typeface="Calibri"/>
              <a:ea typeface="Calibri"/>
              <a:cs typeface="Calibri"/>
              <a:sym typeface="Calibri"/>
            </a:endParaRPr>
          </a:p>
        </p:txBody>
      </p:sp>
      <p:sp>
        <p:nvSpPr>
          <p:cNvPr id="508" name="Shape 508"/>
          <p:cNvSpPr txBox="1"/>
          <p:nvPr>
            <p:ph idx="1" type="body"/>
          </p:nvPr>
        </p:nvSpPr>
        <p:spPr>
          <a:xfrm>
            <a:off x="504000" y="1769221"/>
            <a:ext cx="9071700" cy="4384799"/>
          </a:xfrm>
          <a:prstGeom prst="rect">
            <a:avLst/>
          </a:prstGeom>
        </p:spPr>
        <p:txBody>
          <a:bodyPr anchorCtr="0" anchor="t" bIns="91425" lIns="91425" rIns="91425" tIns="91425">
            <a:noAutofit/>
          </a:bodyPr>
          <a:lstStyle/>
          <a:p>
            <a:pPr lvl="0" rtl="0">
              <a:spcBef>
                <a:spcPts val="0"/>
              </a:spcBef>
              <a:buNone/>
            </a:pPr>
            <a:r>
              <a:rPr lang="en-US" sz="3000">
                <a:latin typeface="Calibri"/>
                <a:ea typeface="Calibri"/>
                <a:cs typeface="Calibri"/>
                <a:sym typeface="Calibri"/>
              </a:rPr>
              <a:t>If someone draws a point or a line but forgets to give it any tags, then it is useless, because it does not mean anything.</a:t>
            </a:r>
          </a:p>
          <a:p>
            <a:pPr lvl="0" rtl="0">
              <a:spcBef>
                <a:spcPts val="0"/>
              </a:spcBef>
              <a:buNone/>
            </a:pPr>
            <a:r>
              <a:t/>
            </a:r>
            <a:endParaRPr sz="3000">
              <a:latin typeface="Calibri"/>
              <a:ea typeface="Calibri"/>
              <a:cs typeface="Calibri"/>
              <a:sym typeface="Calibri"/>
            </a:endParaRPr>
          </a:p>
          <a:p>
            <a:pPr lvl="0" rtl="0">
              <a:spcBef>
                <a:spcPts val="0"/>
              </a:spcBef>
              <a:buNone/>
            </a:pPr>
            <a:r>
              <a:t/>
            </a:r>
            <a:endParaRPr sz="3000">
              <a:latin typeface="Calibri"/>
              <a:ea typeface="Calibri"/>
              <a:cs typeface="Calibri"/>
              <a:sym typeface="Calibri"/>
            </a:endParaRPr>
          </a:p>
          <a:p>
            <a:pPr lvl="0" rtl="0">
              <a:spcBef>
                <a:spcPts val="0"/>
              </a:spcBef>
              <a:buNone/>
            </a:pPr>
            <a:r>
              <a:t/>
            </a:r>
            <a:endParaRPr sz="3000">
              <a:latin typeface="Calibri"/>
              <a:ea typeface="Calibri"/>
              <a:cs typeface="Calibri"/>
              <a:sym typeface="Calibri"/>
            </a:endParaRPr>
          </a:p>
          <a:p>
            <a:pPr lvl="0" rtl="0">
              <a:spcBef>
                <a:spcPts val="0"/>
              </a:spcBef>
              <a:buNone/>
            </a:pPr>
            <a:r>
              <a:t/>
            </a:r>
            <a:endParaRPr sz="3000">
              <a:latin typeface="Calibri"/>
              <a:ea typeface="Calibri"/>
              <a:cs typeface="Calibri"/>
              <a:sym typeface="Calibri"/>
            </a:endParaRPr>
          </a:p>
          <a:p>
            <a:pPr lvl="0" rtl="0">
              <a:spcBef>
                <a:spcPts val="0"/>
              </a:spcBef>
              <a:buNone/>
            </a:pPr>
            <a:r>
              <a:rPr lang="en-US" sz="3000">
                <a:latin typeface="Calibri"/>
                <a:ea typeface="Calibri"/>
                <a:cs typeface="Calibri"/>
                <a:sym typeface="Calibri"/>
              </a:rPr>
              <a:t>To fix this, apply tags to the object to identify it, or delete it if it is a mistake.</a:t>
            </a:r>
          </a:p>
        </p:txBody>
      </p:sp>
      <p:pic>
        <p:nvPicPr>
          <p:cNvPr id="509" name="Shape 509"/>
          <p:cNvPicPr preferRelativeResize="0"/>
          <p:nvPr/>
        </p:nvPicPr>
        <p:blipFill>
          <a:blip r:embed="rId3">
            <a:alphaModFix/>
          </a:blip>
          <a:stretch>
            <a:fillRect/>
          </a:stretch>
        </p:blipFill>
        <p:spPr>
          <a:xfrm>
            <a:off x="2225675" y="2941939"/>
            <a:ext cx="5629275" cy="16764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idx="4294967295" type="body"/>
          </p:nvPr>
        </p:nvSpPr>
        <p:spPr>
          <a:xfrm>
            <a:off x="504025" y="1540550"/>
            <a:ext cx="9072300" cy="5667599"/>
          </a:xfrm>
          <a:prstGeom prst="rect">
            <a:avLst/>
          </a:prstGeom>
          <a:noFill/>
          <a:ln>
            <a:noFill/>
          </a:ln>
        </p:spPr>
        <p:txBody>
          <a:bodyPr anchorCtr="1" anchor="t" bIns="45700" lIns="91425" rIns="91425" tIns="45700">
            <a:noAutofit/>
          </a:bodyPr>
          <a:lstStyle/>
          <a:p>
            <a:pPr indent="-330200" lvl="0" marL="342900" marR="0" rtl="0" algn="l">
              <a:lnSpc>
                <a:spcPct val="100000"/>
              </a:lnSpc>
              <a:spcBef>
                <a:spcPts val="0"/>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Edit Tools – </a:t>
            </a:r>
            <a:r>
              <a:rPr b="0" i="0" lang="en-US" sz="3000" u="none" cap="none" strike="noStrike">
                <a:solidFill>
                  <a:srgbClr val="000000"/>
                </a:solidFill>
                <a:latin typeface="Calibri"/>
                <a:ea typeface="Calibri"/>
                <a:cs typeface="Calibri"/>
                <a:sym typeface="Calibri"/>
              </a:rPr>
              <a:t>Contains drawing tools and the show/hide buttons for the Toggle Dialogs window</a:t>
            </a:r>
          </a:p>
          <a:p>
            <a:pPr indent="-330200" lvl="0" marL="342900" marR="0" rtl="0" algn="l">
              <a:lnSpc>
                <a:spcPct val="100000"/>
              </a:lnSpc>
              <a:spcBef>
                <a:spcPts val="1417"/>
              </a:spcBef>
              <a:spcAft>
                <a:spcPts val="0"/>
              </a:spcAft>
              <a:buClr>
                <a:srgbClr val="000000"/>
              </a:buClr>
              <a:buSzPct val="100000"/>
              <a:buFont typeface="Calibri"/>
              <a:buChar char="•"/>
            </a:pPr>
            <a:r>
              <a:rPr b="1" i="0" lang="en-US" sz="3000" u="none" cap="none" strike="noStrike">
                <a:solidFill>
                  <a:srgbClr val="000000"/>
                </a:solidFill>
                <a:latin typeface="Calibri"/>
                <a:ea typeface="Calibri"/>
                <a:cs typeface="Calibri"/>
                <a:sym typeface="Calibri"/>
              </a:rPr>
              <a:t>Information Panels</a:t>
            </a:r>
            <a:r>
              <a:rPr b="0" i="0" lang="en-US" sz="3000" u="none" cap="none" strike="noStrike">
                <a:solidFill>
                  <a:srgbClr val="000000"/>
                </a:solidFill>
                <a:latin typeface="Calibri"/>
                <a:ea typeface="Calibri"/>
                <a:cs typeface="Calibri"/>
                <a:sym typeface="Calibri"/>
              </a:rPr>
              <a:t> – These show information about the data in JOSM, including a list of selected features</a:t>
            </a:r>
            <a:r>
              <a:rPr lang="en-US" sz="3000">
                <a:solidFill>
                  <a:srgbClr val="000000"/>
                </a:solidFill>
                <a:latin typeface="Calibri"/>
                <a:ea typeface="Calibri"/>
                <a:cs typeface="Calibri"/>
                <a:sym typeface="Calibri"/>
              </a:rPr>
              <a:t>, </a:t>
            </a:r>
            <a:r>
              <a:rPr b="0" i="0" lang="en-US" sz="3000" u="none" cap="none" strike="noStrike">
                <a:solidFill>
                  <a:srgbClr val="000000"/>
                </a:solidFill>
                <a:latin typeface="Calibri"/>
                <a:ea typeface="Calibri"/>
                <a:cs typeface="Calibri"/>
                <a:sym typeface="Calibri"/>
              </a:rPr>
              <a:t>objects, how the selected objects are tagged, who the last mapper to edit a feature was, and the different</a:t>
            </a:r>
            <a:r>
              <a:rPr lang="en-US" sz="3000">
                <a:solidFill>
                  <a:srgbClr val="000000"/>
                </a:solidFill>
                <a:latin typeface="Calibri"/>
                <a:ea typeface="Calibri"/>
                <a:cs typeface="Calibri"/>
                <a:sym typeface="Calibri"/>
              </a:rPr>
              <a:t> </a:t>
            </a:r>
            <a:r>
              <a:rPr b="0" i="0" lang="en-US" sz="3000" u="none" cap="none" strike="noStrike">
                <a:solidFill>
                  <a:srgbClr val="000000"/>
                </a:solidFill>
                <a:latin typeface="Calibri"/>
                <a:ea typeface="Calibri"/>
                <a:cs typeface="Calibri"/>
                <a:sym typeface="Calibri"/>
              </a:rPr>
              <a:t>layers in the view</a:t>
            </a:r>
          </a:p>
          <a:p>
            <a:pPr indent="-330200" lvl="0" marL="342900" marR="0" rtl="0" algn="l">
              <a:lnSpc>
                <a:spcPct val="100000"/>
              </a:lnSpc>
              <a:spcBef>
                <a:spcPts val="1417"/>
              </a:spcBef>
              <a:spcAft>
                <a:spcPts val="0"/>
              </a:spcAft>
              <a:buClr>
                <a:srgbClr val="000000"/>
              </a:buClr>
              <a:buSzPct val="100000"/>
              <a:buFont typeface="Arial"/>
              <a:buChar char="•"/>
            </a:pPr>
            <a:r>
              <a:rPr b="1" i="0" lang="en-US" sz="3000" u="none" cap="none" strike="noStrike">
                <a:solidFill>
                  <a:srgbClr val="000000"/>
                </a:solidFill>
                <a:latin typeface="Calibri"/>
                <a:ea typeface="Calibri"/>
                <a:cs typeface="Calibri"/>
                <a:sym typeface="Calibri"/>
              </a:rPr>
              <a:t>Status Bar</a:t>
            </a:r>
            <a:r>
              <a:rPr b="0" i="0" lang="en-US" sz="3000" u="none" cap="none" strike="noStrike">
                <a:solidFill>
                  <a:srgbClr val="000000"/>
                </a:solidFill>
                <a:latin typeface="Calibri"/>
                <a:ea typeface="Calibri"/>
                <a:cs typeface="Calibri"/>
                <a:sym typeface="Calibri"/>
              </a:rPr>
              <a:t> – Gives coordinates and measurements for features, as well as a hint of the current tools</a:t>
            </a:r>
          </a:p>
          <a:p>
            <a:pPr lvl="0" marR="0" rtl="0" algn="l">
              <a:lnSpc>
                <a:spcPct val="100000"/>
              </a:lnSpc>
              <a:spcBef>
                <a:spcPts val="1417"/>
              </a:spcBef>
              <a:spcAft>
                <a:spcPts val="1417"/>
              </a:spcAft>
              <a:buNone/>
            </a:pPr>
            <a:r>
              <a:t/>
            </a:r>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b="1" lang="en-US" sz="3000">
                <a:solidFill>
                  <a:schemeClr val="dk1"/>
                </a:solidFill>
                <a:latin typeface="Calibri"/>
                <a:ea typeface="Calibri"/>
                <a:cs typeface="Calibri"/>
                <a:sym typeface="Calibri"/>
              </a:rPr>
              <a:t>End node near another way</a:t>
            </a:r>
          </a:p>
        </p:txBody>
      </p:sp>
      <p:sp>
        <p:nvSpPr>
          <p:cNvPr id="515" name="Shape 515"/>
          <p:cNvSpPr txBox="1"/>
          <p:nvPr>
            <p:ph idx="1" type="body"/>
          </p:nvPr>
        </p:nvSpPr>
        <p:spPr>
          <a:xfrm>
            <a:off x="504000" y="1769221"/>
            <a:ext cx="9071700" cy="4384799"/>
          </a:xfrm>
          <a:prstGeom prst="rect">
            <a:avLst/>
          </a:prstGeom>
        </p:spPr>
        <p:txBody>
          <a:bodyPr anchorCtr="0" anchor="t" bIns="91425" lIns="91425" rIns="91425" tIns="91425">
            <a:noAutofit/>
          </a:bodyPr>
          <a:lstStyle/>
          <a:p>
            <a:pPr lvl="0" rtl="0">
              <a:lnSpc>
                <a:spcPct val="115000"/>
              </a:lnSpc>
              <a:spcBef>
                <a:spcPts val="0"/>
              </a:spcBef>
              <a:buClr>
                <a:schemeClr val="dk1"/>
              </a:buClr>
              <a:buSzPct val="36666"/>
              <a:buFont typeface="Arial"/>
              <a:buNone/>
            </a:pPr>
            <a:r>
              <a:rPr lang="en-US" sz="3000">
                <a:solidFill>
                  <a:schemeClr val="dk1"/>
                </a:solidFill>
                <a:latin typeface="Calibri"/>
                <a:ea typeface="Calibri"/>
                <a:cs typeface="Calibri"/>
                <a:sym typeface="Calibri"/>
              </a:rPr>
              <a:t>If a line ends very close to another line but does not connect, this raises a warning.</a:t>
            </a:r>
          </a:p>
          <a:p>
            <a:pPr lvl="0" rtl="0">
              <a:spcBef>
                <a:spcPts val="0"/>
              </a:spcBef>
              <a:buClr>
                <a:schemeClr val="dk1"/>
              </a:buClr>
              <a:buSzPct val="36666"/>
              <a:buFont typeface="Arial"/>
              <a:buNone/>
            </a:pPr>
            <a:r>
              <a:rPr lang="en-US" sz="3000">
                <a:solidFill>
                  <a:schemeClr val="dk1"/>
                </a:solidFill>
                <a:latin typeface="Calibri"/>
                <a:ea typeface="Calibri"/>
                <a:cs typeface="Calibri"/>
                <a:sym typeface="Calibri"/>
              </a:rPr>
              <a:t>Many times this warning is not important, but it helps to find road intersections that are supposed to connect but do not.</a:t>
            </a:r>
          </a:p>
          <a:p>
            <a:pPr lvl="0" rtl="0">
              <a:spcBef>
                <a:spcPts val="0"/>
              </a:spcBef>
              <a:buNone/>
            </a:pPr>
            <a:r>
              <a:t/>
            </a:r>
            <a:endParaRPr>
              <a:latin typeface="Calibri"/>
              <a:ea typeface="Calibri"/>
              <a:cs typeface="Calibri"/>
              <a:sym typeface="Calibri"/>
            </a:endParaRPr>
          </a:p>
        </p:txBody>
      </p:sp>
      <p:pic>
        <p:nvPicPr>
          <p:cNvPr id="516" name="Shape 516"/>
          <p:cNvPicPr preferRelativeResize="0"/>
          <p:nvPr/>
        </p:nvPicPr>
        <p:blipFill>
          <a:blip r:embed="rId3">
            <a:alphaModFix/>
          </a:blip>
          <a:stretch>
            <a:fillRect/>
          </a:stretch>
        </p:blipFill>
        <p:spPr>
          <a:xfrm>
            <a:off x="2911475" y="4413914"/>
            <a:ext cx="4257675" cy="2190750"/>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txBox="1"/>
          <p:nvPr>
            <p:ph type="title"/>
          </p:nvPr>
        </p:nvSpPr>
        <p:spPr>
          <a:xfrm>
            <a:off x="504000" y="301350"/>
            <a:ext cx="9071700" cy="1262400"/>
          </a:xfrm>
          <a:prstGeom prst="rect">
            <a:avLst/>
          </a:prstGeom>
        </p:spPr>
        <p:txBody>
          <a:bodyPr anchorCtr="0" anchor="ctr" bIns="91425" lIns="91425" rIns="91425" tIns="91425">
            <a:noAutofit/>
          </a:bodyPr>
          <a:lstStyle/>
          <a:p>
            <a:pPr lvl="0" rtl="0">
              <a:spcBef>
                <a:spcPts val="0"/>
              </a:spcBef>
              <a:buNone/>
            </a:pPr>
            <a:r>
              <a:rPr b="1" lang="en-US" sz="3600">
                <a:solidFill>
                  <a:schemeClr val="dk1"/>
                </a:solidFill>
                <a:latin typeface="Calibri"/>
                <a:ea typeface="Calibri"/>
                <a:cs typeface="Calibri"/>
                <a:sym typeface="Calibri"/>
              </a:rPr>
              <a:t>Crossing ways</a:t>
            </a:r>
          </a:p>
        </p:txBody>
      </p:sp>
      <p:sp>
        <p:nvSpPr>
          <p:cNvPr id="522" name="Shape 522"/>
          <p:cNvSpPr txBox="1"/>
          <p:nvPr>
            <p:ph idx="1" type="body"/>
          </p:nvPr>
        </p:nvSpPr>
        <p:spPr>
          <a:xfrm>
            <a:off x="504000" y="1769233"/>
            <a:ext cx="9071700" cy="5317800"/>
          </a:xfrm>
          <a:prstGeom prst="rect">
            <a:avLst/>
          </a:prstGeom>
        </p:spPr>
        <p:txBody>
          <a:bodyPr anchorCtr="0" anchor="t" bIns="91425" lIns="91425" rIns="91425" tIns="91425">
            <a:noAutofit/>
          </a:bodyPr>
          <a:lstStyle/>
          <a:p>
            <a:pPr lvl="0" rtl="0">
              <a:lnSpc>
                <a:spcPct val="115000"/>
              </a:lnSpc>
              <a:spcBef>
                <a:spcPts val="0"/>
              </a:spcBef>
              <a:buClr>
                <a:schemeClr val="dk1"/>
              </a:buClr>
              <a:buSzPct val="36666"/>
              <a:buFont typeface="Arial"/>
              <a:buNone/>
            </a:pPr>
            <a:r>
              <a:rPr lang="en-US" sz="3000">
                <a:solidFill>
                  <a:schemeClr val="dk1"/>
                </a:solidFill>
                <a:latin typeface="Calibri"/>
                <a:ea typeface="Calibri"/>
                <a:cs typeface="Calibri"/>
                <a:sym typeface="Calibri"/>
              </a:rPr>
              <a:t>Lines that cross other lines without being connected will raise warnings. Many times this is not a problem, because the crossing ways are intentional - such as in the case of bridges, or streets and rivers that cross landuse polygons. However, it is sometimes helpful to find errors.</a:t>
            </a:r>
          </a:p>
          <a:p>
            <a:pPr lvl="0" rtl="0">
              <a:spcBef>
                <a:spcPts val="0"/>
              </a:spcBef>
              <a:buNone/>
            </a:pPr>
            <a:r>
              <a:t/>
            </a:r>
            <a:endParaRPr sz="3000">
              <a:latin typeface="Calibri"/>
              <a:ea typeface="Calibri"/>
              <a:cs typeface="Calibri"/>
              <a:sym typeface="Calibri"/>
            </a:endParaRPr>
          </a:p>
        </p:txBody>
      </p:sp>
      <p:pic>
        <p:nvPicPr>
          <p:cNvPr id="523" name="Shape 523"/>
          <p:cNvPicPr preferRelativeResize="0"/>
          <p:nvPr/>
        </p:nvPicPr>
        <p:blipFill>
          <a:blip r:embed="rId3">
            <a:alphaModFix/>
          </a:blip>
          <a:stretch>
            <a:fillRect/>
          </a:stretch>
        </p:blipFill>
        <p:spPr>
          <a:xfrm>
            <a:off x="2895712" y="4886760"/>
            <a:ext cx="3581400" cy="22002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idx="4294967295" type="title"/>
          </p:nvPr>
        </p:nvSpPr>
        <p:spPr>
          <a:xfrm>
            <a:off x="199225" y="1176744"/>
            <a:ext cx="9072300" cy="593699"/>
          </a:xfrm>
          <a:prstGeom prst="rect">
            <a:avLst/>
          </a:prstGeom>
          <a:noFill/>
          <a:ln>
            <a:noFill/>
          </a:ln>
        </p:spPr>
        <p:txBody>
          <a:bodyPr anchorCtr="1" anchor="ctr" bIns="45700" lIns="91425" rIns="91425" tIns="45700">
            <a:noAutofit/>
          </a:bodyPr>
          <a:lstStyle/>
          <a:p>
            <a:pPr indent="0" lvl="0" marL="0" marR="0" rtl="0" algn="ctr">
              <a:lnSpc>
                <a:spcPct val="100000"/>
              </a:lnSpc>
              <a:spcBef>
                <a:spcPts val="0"/>
              </a:spcBef>
              <a:buClr>
                <a:srgbClr val="000000"/>
              </a:buClr>
              <a:buSzPct val="25000"/>
              <a:buFont typeface="Arial"/>
              <a:buNone/>
            </a:pPr>
            <a:r>
              <a:rPr b="0" lang="en-US" sz="2400">
                <a:latin typeface="Calibri"/>
                <a:ea typeface="Calibri"/>
                <a:cs typeface="Calibri"/>
                <a:sym typeface="Calibri"/>
              </a:rPr>
              <a:t>Click File &gt; Download from OSM (or the icon on the Main Toolbar)</a:t>
            </a:r>
          </a:p>
        </p:txBody>
      </p:sp>
      <p:pic>
        <p:nvPicPr>
          <p:cNvPr id="138" name="Shape 138"/>
          <p:cNvPicPr preferRelativeResize="0"/>
          <p:nvPr>
            <p:ph idx="12" type="sldNum"/>
          </p:nvPr>
        </p:nvPicPr>
        <p:blipFill rotWithShape="1">
          <a:blip r:embed="rId3">
            <a:alphaModFix/>
          </a:blip>
          <a:srcRect b="0" l="0" r="0" t="0"/>
          <a:stretch/>
        </p:blipFill>
        <p:spPr>
          <a:xfrm>
            <a:off x="1388050" y="1985750"/>
            <a:ext cx="7657325" cy="5211800"/>
          </a:xfrm>
          <a:prstGeom prst="rect">
            <a:avLst/>
          </a:prstGeom>
          <a:noFill/>
          <a:ln>
            <a:noFill/>
          </a:ln>
        </p:spPr>
      </p:pic>
      <p:sp>
        <p:nvSpPr>
          <p:cNvPr id="139" name="Shape 139"/>
          <p:cNvSpPr txBox="1"/>
          <p:nvPr/>
        </p:nvSpPr>
        <p:spPr>
          <a:xfrm>
            <a:off x="583825" y="228600"/>
            <a:ext cx="9072300" cy="990900"/>
          </a:xfrm>
          <a:prstGeom prst="rect">
            <a:avLst/>
          </a:prstGeom>
          <a:noFill/>
          <a:ln>
            <a:noFill/>
          </a:ln>
        </p:spPr>
        <p:txBody>
          <a:bodyPr anchorCtr="0" anchor="ctr" bIns="91425" lIns="91425" rIns="91425" tIns="91425">
            <a:noAutofit/>
          </a:bodyPr>
          <a:lstStyle/>
          <a:p>
            <a:pPr lvl="0" rtl="0">
              <a:spcBef>
                <a:spcPts val="0"/>
              </a:spcBef>
              <a:buNone/>
            </a:pPr>
            <a:r>
              <a:rPr lang="en-US" sz="3000">
                <a:solidFill>
                  <a:schemeClr val="dk1"/>
                </a:solidFill>
                <a:latin typeface="Calibri"/>
                <a:ea typeface="Calibri"/>
                <a:cs typeface="Calibri"/>
                <a:sym typeface="Calibri"/>
              </a:rPr>
              <a:t>Downloading Data into JOSM from OSM Servers</a:t>
            </a:r>
          </a:p>
        </p:txBody>
      </p:sp>
      <p:pic>
        <p:nvPicPr>
          <p:cNvPr id="140" name="Shape 140"/>
          <p:cNvPicPr preferRelativeResize="0"/>
          <p:nvPr/>
        </p:nvPicPr>
        <p:blipFill>
          <a:blip r:embed="rId4">
            <a:alphaModFix/>
          </a:blip>
          <a:stretch>
            <a:fillRect/>
          </a:stretch>
        </p:blipFill>
        <p:spPr>
          <a:xfrm>
            <a:off x="9277100" y="1137624"/>
            <a:ext cx="551449" cy="5514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idx="4294967295" type="body"/>
          </p:nvPr>
        </p:nvSpPr>
        <p:spPr>
          <a:xfrm>
            <a:off x="252162" y="261850"/>
            <a:ext cx="9576300" cy="713100"/>
          </a:xfrm>
          <a:prstGeom prst="rect">
            <a:avLst/>
          </a:prstGeom>
          <a:noFill/>
          <a:ln>
            <a:noFill/>
          </a:ln>
        </p:spPr>
        <p:txBody>
          <a:bodyPr anchorCtr="1" anchor="t" bIns="45700" lIns="91425" rIns="91425" tIns="45700">
            <a:noAutofit/>
          </a:bodyPr>
          <a:lstStyle/>
          <a:p>
            <a:pPr lvl="0" marR="0" rtl="0" algn="l">
              <a:lnSpc>
                <a:spcPct val="100000"/>
              </a:lnSpc>
              <a:spcBef>
                <a:spcPts val="1417"/>
              </a:spcBef>
              <a:spcAft>
                <a:spcPts val="1417"/>
              </a:spcAft>
              <a:buNone/>
            </a:pPr>
            <a:r>
              <a:rPr b="0" i="0" lang="en-US" sz="3000" u="none" cap="none" strike="noStrike">
                <a:solidFill>
                  <a:srgbClr val="000000"/>
                </a:solidFill>
                <a:latin typeface="Calibri"/>
                <a:ea typeface="Calibri"/>
                <a:cs typeface="Calibri"/>
                <a:sym typeface="Calibri"/>
              </a:rPr>
              <a:t>The download dialog box appears (Slippy Map)</a:t>
            </a:r>
          </a:p>
        </p:txBody>
      </p:sp>
      <p:pic>
        <p:nvPicPr>
          <p:cNvPr id="146" name="Shape 146"/>
          <p:cNvPicPr preferRelativeResize="0"/>
          <p:nvPr/>
        </p:nvPicPr>
        <p:blipFill>
          <a:blip r:embed="rId3">
            <a:alphaModFix/>
          </a:blip>
          <a:stretch>
            <a:fillRect/>
          </a:stretch>
        </p:blipFill>
        <p:spPr>
          <a:xfrm>
            <a:off x="416525" y="1051907"/>
            <a:ext cx="9072298" cy="4831918"/>
          </a:xfrm>
          <a:prstGeom prst="rect">
            <a:avLst/>
          </a:prstGeom>
          <a:noFill/>
          <a:ln>
            <a:noFill/>
          </a:ln>
        </p:spPr>
      </p:pic>
      <p:sp>
        <p:nvSpPr>
          <p:cNvPr id="147" name="Shape 147"/>
          <p:cNvSpPr txBox="1"/>
          <p:nvPr/>
        </p:nvSpPr>
        <p:spPr>
          <a:xfrm>
            <a:off x="504162" y="6102200"/>
            <a:ext cx="9072300" cy="1262699"/>
          </a:xfrm>
          <a:prstGeom prst="rect">
            <a:avLst/>
          </a:prstGeom>
          <a:noFill/>
          <a:ln>
            <a:noFill/>
          </a:ln>
        </p:spPr>
        <p:txBody>
          <a:bodyPr anchorCtr="0" anchor="t" bIns="91425" lIns="91425" rIns="91425" tIns="91425">
            <a:noAutofit/>
          </a:bodyPr>
          <a:lstStyle/>
          <a:p>
            <a:pPr lvl="0" rtl="0">
              <a:spcBef>
                <a:spcPts val="0"/>
              </a:spcBef>
              <a:buNone/>
            </a:pPr>
            <a:r>
              <a:rPr lang="en-US">
                <a:latin typeface="Calibri"/>
                <a:ea typeface="Calibri"/>
                <a:cs typeface="Calibri"/>
                <a:sym typeface="Calibri"/>
              </a:rPr>
              <a:t>Hold your left mouse button, drag to create a light pink box. This will be the data that will be downloaded into JOSM.</a:t>
            </a:r>
          </a:p>
          <a:p>
            <a:pPr lvl="0" rtl="0">
              <a:spcBef>
                <a:spcPts val="0"/>
              </a:spcBef>
              <a:buNone/>
            </a:pPr>
            <a:r>
              <a:t/>
            </a:r>
            <a:endParaRPr>
              <a:latin typeface="Calibri"/>
              <a:ea typeface="Calibri"/>
              <a:cs typeface="Calibri"/>
              <a:sym typeface="Calibri"/>
            </a:endParaRPr>
          </a:p>
          <a:p>
            <a:pPr lvl="0">
              <a:spcBef>
                <a:spcPts val="0"/>
              </a:spcBef>
              <a:buNone/>
            </a:pPr>
            <a:r>
              <a:rPr lang="en-US">
                <a:latin typeface="Calibri"/>
                <a:ea typeface="Calibri"/>
                <a:cs typeface="Calibri"/>
                <a:sym typeface="Calibri"/>
              </a:rPr>
              <a:t>NB: Don’t download large portions of data because it may take a long while. Work with smaller portions, and after you’re done, you download another portion. You can always choose to download additional data!</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idx="4294967295" type="body"/>
          </p:nvPr>
        </p:nvSpPr>
        <p:spPr>
          <a:xfrm>
            <a:off x="349775" y="206004"/>
            <a:ext cx="9072300" cy="1331099"/>
          </a:xfrm>
          <a:prstGeom prst="rect">
            <a:avLst/>
          </a:prstGeom>
          <a:noFill/>
          <a:ln>
            <a:noFill/>
          </a:ln>
        </p:spPr>
        <p:txBody>
          <a:bodyPr anchorCtr="1" anchor="t" bIns="45700" lIns="91425" rIns="91425" tIns="45700">
            <a:noAutofit/>
          </a:bodyPr>
          <a:lstStyle/>
          <a:p>
            <a:pPr lvl="0" marR="0" rtl="0" algn="l">
              <a:lnSpc>
                <a:spcPct val="100000"/>
              </a:lnSpc>
              <a:spcBef>
                <a:spcPts val="1417"/>
              </a:spcBef>
              <a:spcAft>
                <a:spcPts val="0"/>
              </a:spcAft>
              <a:buNone/>
            </a:pPr>
            <a:r>
              <a:rPr b="0" i="0" lang="en-US" sz="3000" u="none" cap="none" strike="noStrike">
                <a:solidFill>
                  <a:srgbClr val="000000"/>
                </a:solidFill>
                <a:latin typeface="Calibri"/>
                <a:ea typeface="Calibri"/>
                <a:cs typeface="Calibri"/>
                <a:sym typeface="Calibri"/>
              </a:rPr>
              <a:t>Press the</a:t>
            </a:r>
            <a:r>
              <a:rPr lang="en-US" sz="3000">
                <a:solidFill>
                  <a:srgbClr val="000000"/>
                </a:solidFill>
                <a:latin typeface="Calibri"/>
                <a:ea typeface="Calibri"/>
                <a:cs typeface="Calibri"/>
                <a:sym typeface="Calibri"/>
              </a:rPr>
              <a:t>                </a:t>
            </a:r>
            <a:r>
              <a:rPr b="0" i="0" lang="en-US" sz="3000" u="none" cap="none" strike="noStrike">
                <a:solidFill>
                  <a:srgbClr val="000000"/>
                </a:solidFill>
                <a:latin typeface="Calibri"/>
                <a:ea typeface="Calibri"/>
                <a:cs typeface="Calibri"/>
                <a:sym typeface="Calibri"/>
              </a:rPr>
              <a:t>button</a:t>
            </a:r>
          </a:p>
          <a:p>
            <a:pPr lvl="0" marR="0" rtl="0" algn="l">
              <a:lnSpc>
                <a:spcPct val="100000"/>
              </a:lnSpc>
              <a:spcBef>
                <a:spcPts val="1417"/>
              </a:spcBef>
              <a:spcAft>
                <a:spcPts val="0"/>
              </a:spcAft>
              <a:buNone/>
            </a:pPr>
            <a:r>
              <a:rPr b="0" i="0" lang="en-US" sz="3000" u="none" cap="none" strike="noStrike">
                <a:solidFill>
                  <a:srgbClr val="000000"/>
                </a:solidFill>
                <a:latin typeface="Calibri"/>
                <a:ea typeface="Calibri"/>
                <a:cs typeface="Calibri"/>
                <a:sym typeface="Calibri"/>
              </a:rPr>
              <a:t>Download Data should appear in the main Map View Window</a:t>
            </a:r>
          </a:p>
          <a:p>
            <a:pPr indent="-342900" lvl="0" marL="342900" marR="0" rtl="0" algn="l">
              <a:lnSpc>
                <a:spcPct val="100000"/>
              </a:lnSpc>
              <a:spcBef>
                <a:spcPts val="1417"/>
              </a:spcBef>
              <a:spcAft>
                <a:spcPts val="0"/>
              </a:spcAft>
              <a:buClr>
                <a:schemeClr val="dk1"/>
              </a:buClr>
              <a:buSzPct val="106666"/>
              <a:buFont typeface="Arial"/>
              <a:buNone/>
            </a:pPr>
            <a:r>
              <a:t/>
            </a:r>
            <a:endParaRPr b="0" i="0" sz="3000" u="none" cap="none" strike="noStrike">
              <a:solidFill>
                <a:srgbClr val="000000"/>
              </a:solidFill>
              <a:latin typeface="Calibri"/>
              <a:ea typeface="Calibri"/>
              <a:cs typeface="Calibri"/>
              <a:sym typeface="Calibri"/>
            </a:endParaRPr>
          </a:p>
          <a:p>
            <a:pPr lvl="0" marR="0" rtl="0" algn="l">
              <a:lnSpc>
                <a:spcPct val="100000"/>
              </a:lnSpc>
              <a:spcBef>
                <a:spcPts val="1417"/>
              </a:spcBef>
              <a:spcAft>
                <a:spcPts val="1417"/>
              </a:spcAft>
              <a:buNone/>
            </a:pPr>
            <a:r>
              <a:t/>
            </a:r>
            <a:endParaRPr sz="2400">
              <a:solidFill>
                <a:srgbClr val="000000"/>
              </a:solidFill>
            </a:endParaRPr>
          </a:p>
          <a:p>
            <a:pPr lvl="0" marR="0" rtl="0" algn="l">
              <a:lnSpc>
                <a:spcPct val="100000"/>
              </a:lnSpc>
              <a:spcBef>
                <a:spcPts val="1417"/>
              </a:spcBef>
              <a:spcAft>
                <a:spcPts val="1417"/>
              </a:spcAft>
              <a:buNone/>
            </a:pPr>
            <a:r>
              <a:t/>
            </a:r>
            <a:endParaRPr sz="2400">
              <a:solidFill>
                <a:srgbClr val="000000"/>
              </a:solidFill>
            </a:endParaRPr>
          </a:p>
          <a:p>
            <a:pPr lvl="0" marR="0" rtl="0" algn="l">
              <a:lnSpc>
                <a:spcPct val="100000"/>
              </a:lnSpc>
              <a:spcBef>
                <a:spcPts val="1417"/>
              </a:spcBef>
              <a:spcAft>
                <a:spcPts val="1417"/>
              </a:spcAft>
              <a:buNone/>
            </a:pPr>
            <a:r>
              <a:t/>
            </a:r>
            <a:endParaRPr sz="2400">
              <a:solidFill>
                <a:srgbClr val="000000"/>
              </a:solidFill>
            </a:endParaRPr>
          </a:p>
          <a:p>
            <a:pPr lvl="0" marR="0" rtl="0" algn="l">
              <a:lnSpc>
                <a:spcPct val="100000"/>
              </a:lnSpc>
              <a:spcBef>
                <a:spcPts val="1417"/>
              </a:spcBef>
              <a:spcAft>
                <a:spcPts val="1417"/>
              </a:spcAft>
              <a:buNone/>
            </a:pPr>
            <a:r>
              <a:t/>
            </a:r>
            <a:endParaRPr sz="2400">
              <a:solidFill>
                <a:srgbClr val="000000"/>
              </a:solidFill>
            </a:endParaRPr>
          </a:p>
          <a:p>
            <a:pPr lvl="0" marR="0" rtl="0" algn="l">
              <a:lnSpc>
                <a:spcPct val="100000"/>
              </a:lnSpc>
              <a:spcBef>
                <a:spcPts val="1417"/>
              </a:spcBef>
              <a:spcAft>
                <a:spcPts val="1417"/>
              </a:spcAft>
              <a:buNone/>
            </a:pPr>
            <a:r>
              <a:t/>
            </a:r>
            <a:endParaRPr sz="2400"/>
          </a:p>
        </p:txBody>
      </p:sp>
      <p:pic>
        <p:nvPicPr>
          <p:cNvPr id="153" name="Shape 153"/>
          <p:cNvPicPr preferRelativeResize="0"/>
          <p:nvPr/>
        </p:nvPicPr>
        <p:blipFill rotWithShape="1">
          <a:blip r:embed="rId3">
            <a:alphaModFix/>
          </a:blip>
          <a:srcRect b="0" l="0" r="0" t="0"/>
          <a:stretch/>
        </p:blipFill>
        <p:spPr>
          <a:xfrm>
            <a:off x="1970323" y="492974"/>
            <a:ext cx="1113599" cy="280799"/>
          </a:xfrm>
          <a:prstGeom prst="rect">
            <a:avLst/>
          </a:prstGeom>
          <a:noFill/>
          <a:ln>
            <a:noFill/>
          </a:ln>
        </p:spPr>
      </p:pic>
      <p:sp>
        <p:nvSpPr>
          <p:cNvPr id="154" name="Shape 154"/>
          <p:cNvSpPr txBox="1"/>
          <p:nvPr/>
        </p:nvSpPr>
        <p:spPr>
          <a:xfrm>
            <a:off x="364975" y="6377600"/>
            <a:ext cx="9494999" cy="922199"/>
          </a:xfrm>
          <a:prstGeom prst="rect">
            <a:avLst/>
          </a:prstGeom>
          <a:noFill/>
          <a:ln>
            <a:noFill/>
          </a:ln>
        </p:spPr>
        <p:txBody>
          <a:bodyPr anchorCtr="0" anchor="ctr" bIns="91425" lIns="91425" rIns="91425" tIns="91425">
            <a:noAutofit/>
          </a:bodyPr>
          <a:lstStyle/>
          <a:p>
            <a:pPr lvl="0" rtl="0">
              <a:spcBef>
                <a:spcPts val="0"/>
              </a:spcBef>
              <a:buNone/>
            </a:pPr>
            <a:r>
              <a:rPr lang="en-US" sz="3000">
                <a:solidFill>
                  <a:schemeClr val="dk1"/>
                </a:solidFill>
                <a:latin typeface="Calibri"/>
                <a:ea typeface="Calibri"/>
                <a:cs typeface="Calibri"/>
                <a:sym typeface="Calibri"/>
              </a:rPr>
              <a:t>The cross hatched area is to remind you that you should not edit outside the area that you download from the server.</a:t>
            </a:r>
          </a:p>
        </p:txBody>
      </p:sp>
      <p:pic>
        <p:nvPicPr>
          <p:cNvPr id="155" name="Shape 155"/>
          <p:cNvPicPr preferRelativeResize="0"/>
          <p:nvPr/>
        </p:nvPicPr>
        <p:blipFill rotWithShape="1">
          <a:blip r:embed="rId4">
            <a:alphaModFix/>
          </a:blip>
          <a:srcRect b="0" l="816" r="826" t="0"/>
          <a:stretch/>
        </p:blipFill>
        <p:spPr>
          <a:xfrm>
            <a:off x="450350" y="1591711"/>
            <a:ext cx="8871146" cy="4731299"/>
          </a:xfrm>
          <a:prstGeom prst="rect">
            <a:avLst/>
          </a:prstGeom>
          <a:noFill/>
          <a:ln>
            <a:noFill/>
          </a:ln>
        </p:spPr>
      </p:pic>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